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3" r:id="rId3"/>
    <p:sldId id="258" r:id="rId4"/>
    <p:sldId id="257" r:id="rId5"/>
    <p:sldId id="272" r:id="rId6"/>
    <p:sldId id="264" r:id="rId7"/>
    <p:sldId id="267" r:id="rId8"/>
    <p:sldId id="266" r:id="rId9"/>
    <p:sldId id="261" r:id="rId10"/>
    <p:sldId id="268" r:id="rId11"/>
    <p:sldId id="263" r:id="rId12"/>
    <p:sldId id="259" r:id="rId13"/>
    <p:sldId id="269" r:id="rId14"/>
    <p:sldId id="270" r:id="rId15"/>
    <p:sldId id="276" r:id="rId16"/>
    <p:sldId id="291" r:id="rId17"/>
    <p:sldId id="260" r:id="rId18"/>
    <p:sldId id="274" r:id="rId19"/>
    <p:sldId id="275" r:id="rId20"/>
    <p:sldId id="289" r:id="rId21"/>
    <p:sldId id="277" r:id="rId22"/>
    <p:sldId id="281" r:id="rId23"/>
    <p:sldId id="282" r:id="rId24"/>
    <p:sldId id="283" r:id="rId25"/>
    <p:sldId id="284" r:id="rId26"/>
    <p:sldId id="285" r:id="rId27"/>
    <p:sldId id="278" r:id="rId28"/>
    <p:sldId id="290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9F3795-48CB-A44C-8ED5-3902400BEECF}" v="7" dt="2022-09-21T18:27:52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260"/>
    <p:restoredTop sz="96327"/>
  </p:normalViewPr>
  <p:slideViewPr>
    <p:cSldViewPr snapToGrid="0" snapToObjects="1">
      <p:cViewPr varScale="1">
        <p:scale>
          <a:sx n="62" d="100"/>
          <a:sy n="62" d="100"/>
        </p:scale>
        <p:origin x="67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ments, William" userId="cbdb0636-a496-422a-8d40-98c53d494d26" providerId="ADAL" clId="{5155722B-3B97-FE47-91E2-7B7754690679}"/>
    <pc:docChg chg="undo custSel addSld delSld modSld sldOrd">
      <pc:chgData name="Clements, William" userId="cbdb0636-a496-422a-8d40-98c53d494d26" providerId="ADAL" clId="{5155722B-3B97-FE47-91E2-7B7754690679}" dt="2022-04-27T18:49:21.103" v="1255" actId="1076"/>
      <pc:docMkLst>
        <pc:docMk/>
      </pc:docMkLst>
      <pc:sldChg chg="addSp modSp mod setBg">
        <pc:chgData name="Clements, William" userId="cbdb0636-a496-422a-8d40-98c53d494d26" providerId="ADAL" clId="{5155722B-3B97-FE47-91E2-7B7754690679}" dt="2022-04-19T19:27:16.839" v="32" actId="26606"/>
        <pc:sldMkLst>
          <pc:docMk/>
          <pc:sldMk cId="804092648" sldId="256"/>
        </pc:sldMkLst>
        <pc:spChg chg="mod">
          <ac:chgData name="Clements, William" userId="cbdb0636-a496-422a-8d40-98c53d494d26" providerId="ADAL" clId="{5155722B-3B97-FE47-91E2-7B7754690679}" dt="2022-04-19T19:27:16.839" v="32" actId="26606"/>
          <ac:spMkLst>
            <pc:docMk/>
            <pc:sldMk cId="804092648" sldId="256"/>
            <ac:spMk id="2" creationId="{3B20B71F-1A55-BEC8-1240-FE77C593E1C3}"/>
          </ac:spMkLst>
        </pc:spChg>
        <pc:spChg chg="mod">
          <ac:chgData name="Clements, William" userId="cbdb0636-a496-422a-8d40-98c53d494d26" providerId="ADAL" clId="{5155722B-3B97-FE47-91E2-7B7754690679}" dt="2022-04-19T19:27:16.839" v="32" actId="26606"/>
          <ac:spMkLst>
            <pc:docMk/>
            <pc:sldMk cId="804092648" sldId="256"/>
            <ac:spMk id="3" creationId="{2CB6B85E-F706-75EA-0490-6061A89695B2}"/>
          </ac:spMkLst>
        </pc:spChg>
        <pc:spChg chg="add">
          <ac:chgData name="Clements, William" userId="cbdb0636-a496-422a-8d40-98c53d494d26" providerId="ADAL" clId="{5155722B-3B97-FE47-91E2-7B7754690679}" dt="2022-04-19T19:27:16.839" v="32" actId="26606"/>
          <ac:spMkLst>
            <pc:docMk/>
            <pc:sldMk cId="804092648" sldId="256"/>
            <ac:spMk id="9" creationId="{2B577FF9-3543-4875-815D-3D87BD8A2002}"/>
          </ac:spMkLst>
        </pc:spChg>
        <pc:spChg chg="add">
          <ac:chgData name="Clements, William" userId="cbdb0636-a496-422a-8d40-98c53d494d26" providerId="ADAL" clId="{5155722B-3B97-FE47-91E2-7B7754690679}" dt="2022-04-19T19:27:16.839" v="32" actId="26606"/>
          <ac:spMkLst>
            <pc:docMk/>
            <pc:sldMk cId="804092648" sldId="256"/>
            <ac:spMk id="11" creationId="{F5569EEC-E12F-4856-B407-02B2813A4AA5}"/>
          </ac:spMkLst>
        </pc:spChg>
        <pc:spChg chg="add">
          <ac:chgData name="Clements, William" userId="cbdb0636-a496-422a-8d40-98c53d494d26" providerId="ADAL" clId="{5155722B-3B97-FE47-91E2-7B7754690679}" dt="2022-04-19T19:27:16.839" v="32" actId="26606"/>
          <ac:spMkLst>
            <pc:docMk/>
            <pc:sldMk cId="804092648" sldId="256"/>
            <ac:spMk id="13" creationId="{CF860788-3A6A-45A3-B3F1-06F159665603}"/>
          </ac:spMkLst>
        </pc:spChg>
        <pc:spChg chg="add">
          <ac:chgData name="Clements, William" userId="cbdb0636-a496-422a-8d40-98c53d494d26" providerId="ADAL" clId="{5155722B-3B97-FE47-91E2-7B7754690679}" dt="2022-04-19T19:27:16.839" v="32" actId="26606"/>
          <ac:spMkLst>
            <pc:docMk/>
            <pc:sldMk cId="804092648" sldId="256"/>
            <ac:spMk id="15" creationId="{DF1E3393-B852-4883-B778-ED3525112942}"/>
          </ac:spMkLst>
        </pc:spChg>
        <pc:spChg chg="add">
          <ac:chgData name="Clements, William" userId="cbdb0636-a496-422a-8d40-98c53d494d26" providerId="ADAL" clId="{5155722B-3B97-FE47-91E2-7B7754690679}" dt="2022-04-19T19:27:16.839" v="32" actId="26606"/>
          <ac:spMkLst>
            <pc:docMk/>
            <pc:sldMk cId="804092648" sldId="256"/>
            <ac:spMk id="17" creationId="{39853D09-4205-4CC7-83EB-288E886AC9E4}"/>
          </ac:spMkLst>
        </pc:spChg>
        <pc:spChg chg="add">
          <ac:chgData name="Clements, William" userId="cbdb0636-a496-422a-8d40-98c53d494d26" providerId="ADAL" clId="{5155722B-3B97-FE47-91E2-7B7754690679}" dt="2022-04-19T19:27:16.839" v="32" actId="26606"/>
          <ac:spMkLst>
            <pc:docMk/>
            <pc:sldMk cId="804092648" sldId="256"/>
            <ac:spMk id="19" creationId="{0D040B79-3E73-4A31-840D-D6B9C9FDFC46}"/>
          </ac:spMkLst>
        </pc:spChg>
        <pc:spChg chg="add">
          <ac:chgData name="Clements, William" userId="cbdb0636-a496-422a-8d40-98c53d494d26" providerId="ADAL" clId="{5155722B-3B97-FE47-91E2-7B7754690679}" dt="2022-04-19T19:27:16.839" v="32" actId="26606"/>
          <ac:spMkLst>
            <pc:docMk/>
            <pc:sldMk cId="804092648" sldId="256"/>
            <ac:spMk id="21" creationId="{156C6AE5-3F8B-42AC-9EA4-1B686A11E93F}"/>
          </ac:spMkLst>
        </pc:spChg>
        <pc:picChg chg="add mod">
          <ac:chgData name="Clements, William" userId="cbdb0636-a496-422a-8d40-98c53d494d26" providerId="ADAL" clId="{5155722B-3B97-FE47-91E2-7B7754690679}" dt="2022-04-19T19:27:16.839" v="32" actId="26606"/>
          <ac:picMkLst>
            <pc:docMk/>
            <pc:sldMk cId="804092648" sldId="256"/>
            <ac:picMk id="4" creationId="{A636F6F7-E761-09DA-F174-28C7F3B51078}"/>
          </ac:picMkLst>
        </pc:picChg>
      </pc:sldChg>
      <pc:sldChg chg="add">
        <pc:chgData name="Clements, William" userId="cbdb0636-a496-422a-8d40-98c53d494d26" providerId="ADAL" clId="{5155722B-3B97-FE47-91E2-7B7754690679}" dt="2022-04-19T19:24:29.395" v="0"/>
        <pc:sldMkLst>
          <pc:docMk/>
          <pc:sldMk cId="1532484687" sldId="257"/>
        </pc:sldMkLst>
      </pc:sldChg>
      <pc:sldChg chg="add ord">
        <pc:chgData name="Clements, William" userId="cbdb0636-a496-422a-8d40-98c53d494d26" providerId="ADAL" clId="{5155722B-3B97-FE47-91E2-7B7754690679}" dt="2022-04-19T19:25:22.732" v="25" actId="20578"/>
        <pc:sldMkLst>
          <pc:docMk/>
          <pc:sldMk cId="2908514987" sldId="258"/>
        </pc:sldMkLst>
      </pc:sldChg>
      <pc:sldChg chg="add">
        <pc:chgData name="Clements, William" userId="cbdb0636-a496-422a-8d40-98c53d494d26" providerId="ADAL" clId="{5155722B-3B97-FE47-91E2-7B7754690679}" dt="2022-04-19T19:24:46.510" v="4"/>
        <pc:sldMkLst>
          <pc:docMk/>
          <pc:sldMk cId="3928851245" sldId="259"/>
        </pc:sldMkLst>
      </pc:sldChg>
      <pc:sldChg chg="add">
        <pc:chgData name="Clements, William" userId="cbdb0636-a496-422a-8d40-98c53d494d26" providerId="ADAL" clId="{5155722B-3B97-FE47-91E2-7B7754690679}" dt="2022-04-19T19:24:46.510" v="4"/>
        <pc:sldMkLst>
          <pc:docMk/>
          <pc:sldMk cId="102724303" sldId="260"/>
        </pc:sldMkLst>
      </pc:sldChg>
      <pc:sldChg chg="delSp add setBg delDesignElem">
        <pc:chgData name="Clements, William" userId="cbdb0636-a496-422a-8d40-98c53d494d26" providerId="ADAL" clId="{5155722B-3B97-FE47-91E2-7B7754690679}" dt="2022-04-19T19:24:46.510" v="4"/>
        <pc:sldMkLst>
          <pc:docMk/>
          <pc:sldMk cId="1004171227" sldId="261"/>
        </pc:sldMkLst>
        <pc:spChg chg="del">
          <ac:chgData name="Clements, William" userId="cbdb0636-a496-422a-8d40-98c53d494d26" providerId="ADAL" clId="{5155722B-3B97-FE47-91E2-7B7754690679}" dt="2022-04-19T19:24:46.510" v="4"/>
          <ac:spMkLst>
            <pc:docMk/>
            <pc:sldMk cId="1004171227" sldId="261"/>
            <ac:spMk id="1040" creationId="{4F7EBAE4-9945-4473-9E34-B2C66EA0F03D}"/>
          </ac:spMkLst>
        </pc:spChg>
        <pc:spChg chg="del">
          <ac:chgData name="Clements, William" userId="cbdb0636-a496-422a-8d40-98c53d494d26" providerId="ADAL" clId="{5155722B-3B97-FE47-91E2-7B7754690679}" dt="2022-04-19T19:24:46.510" v="4"/>
          <ac:spMkLst>
            <pc:docMk/>
            <pc:sldMk cId="1004171227" sldId="261"/>
            <ac:spMk id="1041" creationId="{70BEB1E7-2F88-40BC-B73D-42E5B6F80BFC}"/>
          </ac:spMkLst>
        </pc:spChg>
        <pc:spChg chg="del">
          <ac:chgData name="Clements, William" userId="cbdb0636-a496-422a-8d40-98c53d494d26" providerId="ADAL" clId="{5155722B-3B97-FE47-91E2-7B7754690679}" dt="2022-04-19T19:24:46.510" v="4"/>
          <ac:spMkLst>
            <pc:docMk/>
            <pc:sldMk cId="1004171227" sldId="261"/>
            <ac:spMk id="1042" creationId="{A7B99495-F43F-4D80-A44F-2CB4764EB90B}"/>
          </ac:spMkLst>
        </pc:spChg>
      </pc:sldChg>
      <pc:sldChg chg="add">
        <pc:chgData name="Clements, William" userId="cbdb0636-a496-422a-8d40-98c53d494d26" providerId="ADAL" clId="{5155722B-3B97-FE47-91E2-7B7754690679}" dt="2022-04-19T19:24:46.510" v="4"/>
        <pc:sldMkLst>
          <pc:docMk/>
          <pc:sldMk cId="2318637418" sldId="263"/>
        </pc:sldMkLst>
      </pc:sldChg>
      <pc:sldChg chg="modSp add mod">
        <pc:chgData name="Clements, William" userId="cbdb0636-a496-422a-8d40-98c53d494d26" providerId="ADAL" clId="{5155722B-3B97-FE47-91E2-7B7754690679}" dt="2022-04-20T17:03:55.521" v="201" actId="113"/>
        <pc:sldMkLst>
          <pc:docMk/>
          <pc:sldMk cId="3623282843" sldId="264"/>
        </pc:sldMkLst>
        <pc:spChg chg="mod">
          <ac:chgData name="Clements, William" userId="cbdb0636-a496-422a-8d40-98c53d494d26" providerId="ADAL" clId="{5155722B-3B97-FE47-91E2-7B7754690679}" dt="2022-04-20T17:03:55.521" v="201" actId="113"/>
          <ac:spMkLst>
            <pc:docMk/>
            <pc:sldMk cId="3623282843" sldId="264"/>
            <ac:spMk id="3" creationId="{7DACA00C-78BB-438C-92CB-6F3CFA69A96C}"/>
          </ac:spMkLst>
        </pc:spChg>
      </pc:sldChg>
      <pc:sldChg chg="add del">
        <pc:chgData name="Clements, William" userId="cbdb0636-a496-422a-8d40-98c53d494d26" providerId="ADAL" clId="{5155722B-3B97-FE47-91E2-7B7754690679}" dt="2022-04-19T19:26:32.108" v="26" actId="2696"/>
        <pc:sldMkLst>
          <pc:docMk/>
          <pc:sldMk cId="2634571662" sldId="265"/>
        </pc:sldMkLst>
      </pc:sldChg>
      <pc:sldChg chg="modSp add mod ord">
        <pc:chgData name="Clements, William" userId="cbdb0636-a496-422a-8d40-98c53d494d26" providerId="ADAL" clId="{5155722B-3B97-FE47-91E2-7B7754690679}" dt="2022-04-20T17:05:18.395" v="207" actId="113"/>
        <pc:sldMkLst>
          <pc:docMk/>
          <pc:sldMk cId="2455657380" sldId="266"/>
        </pc:sldMkLst>
        <pc:spChg chg="mod">
          <ac:chgData name="Clements, William" userId="cbdb0636-a496-422a-8d40-98c53d494d26" providerId="ADAL" clId="{5155722B-3B97-FE47-91E2-7B7754690679}" dt="2022-04-20T17:05:18.395" v="207" actId="113"/>
          <ac:spMkLst>
            <pc:docMk/>
            <pc:sldMk cId="2455657380" sldId="266"/>
            <ac:spMk id="3" creationId="{AD12ECDB-1B5A-43EC-B304-67476C528819}"/>
          </ac:spMkLst>
        </pc:spChg>
      </pc:sldChg>
      <pc:sldChg chg="add ord">
        <pc:chgData name="Clements, William" userId="cbdb0636-a496-422a-8d40-98c53d494d26" providerId="ADAL" clId="{5155722B-3B97-FE47-91E2-7B7754690679}" dt="2022-04-19T19:26:59.584" v="27" actId="20578"/>
        <pc:sldMkLst>
          <pc:docMk/>
          <pc:sldMk cId="1718259433" sldId="267"/>
        </pc:sldMkLst>
      </pc:sldChg>
      <pc:sldChg chg="modSp add mod">
        <pc:chgData name="Clements, William" userId="cbdb0636-a496-422a-8d40-98c53d494d26" providerId="ADAL" clId="{5155722B-3B97-FE47-91E2-7B7754690679}" dt="2022-04-20T17:05:44.514" v="210" actId="113"/>
        <pc:sldMkLst>
          <pc:docMk/>
          <pc:sldMk cId="839991613" sldId="268"/>
        </pc:sldMkLst>
        <pc:spChg chg="mod">
          <ac:chgData name="Clements, William" userId="cbdb0636-a496-422a-8d40-98c53d494d26" providerId="ADAL" clId="{5155722B-3B97-FE47-91E2-7B7754690679}" dt="2022-04-20T17:05:44.514" v="210" actId="113"/>
          <ac:spMkLst>
            <pc:docMk/>
            <pc:sldMk cId="839991613" sldId="268"/>
            <ac:spMk id="3" creationId="{A4BC3B1F-7B86-4187-A1D4-35D1DD5B462D}"/>
          </ac:spMkLst>
        </pc:spChg>
      </pc:sldChg>
      <pc:sldChg chg="delSp add setBg delDesignElem">
        <pc:chgData name="Clements, William" userId="cbdb0636-a496-422a-8d40-98c53d494d26" providerId="ADAL" clId="{5155722B-3B97-FE47-91E2-7B7754690679}" dt="2022-04-19T19:24:46.510" v="4"/>
        <pc:sldMkLst>
          <pc:docMk/>
          <pc:sldMk cId="3458706837" sldId="269"/>
        </pc:sldMkLst>
        <pc:spChg chg="del">
          <ac:chgData name="Clements, William" userId="cbdb0636-a496-422a-8d40-98c53d494d26" providerId="ADAL" clId="{5155722B-3B97-FE47-91E2-7B7754690679}" dt="2022-04-19T19:24:46.510" v="4"/>
          <ac:spMkLst>
            <pc:docMk/>
            <pc:sldMk cId="3458706837" sldId="269"/>
            <ac:spMk id="16" creationId="{98135EBA-B3A3-4F88-BCB1-D0C8E63F47CA}"/>
          </ac:spMkLst>
        </pc:spChg>
        <pc:spChg chg="del">
          <ac:chgData name="Clements, William" userId="cbdb0636-a496-422a-8d40-98c53d494d26" providerId="ADAL" clId="{5155722B-3B97-FE47-91E2-7B7754690679}" dt="2022-04-19T19:24:46.510" v="4"/>
          <ac:spMkLst>
            <pc:docMk/>
            <pc:sldMk cId="3458706837" sldId="269"/>
            <ac:spMk id="18" creationId="{B551406E-05CC-4445-9609-3E253925D771}"/>
          </ac:spMkLst>
        </pc:spChg>
        <pc:cxnChg chg="del">
          <ac:chgData name="Clements, William" userId="cbdb0636-a496-422a-8d40-98c53d494d26" providerId="ADAL" clId="{5155722B-3B97-FE47-91E2-7B7754690679}" dt="2022-04-19T19:24:46.510" v="4"/>
          <ac:cxnSpMkLst>
            <pc:docMk/>
            <pc:sldMk cId="3458706837" sldId="269"/>
            <ac:cxnSpMk id="20" creationId="{FB9683CF-0DA1-46CF-ACAC-D8EE1B15BDB7}"/>
          </ac:cxnSpMkLst>
        </pc:cxnChg>
        <pc:cxnChg chg="del">
          <ac:chgData name="Clements, William" userId="cbdb0636-a496-422a-8d40-98c53d494d26" providerId="ADAL" clId="{5155722B-3B97-FE47-91E2-7B7754690679}" dt="2022-04-19T19:24:46.510" v="4"/>
          <ac:cxnSpMkLst>
            <pc:docMk/>
            <pc:sldMk cId="3458706837" sldId="269"/>
            <ac:cxnSpMk id="22" creationId="{C2AE770B-9BD5-45F7-9DD4-D3FFD62FE6FE}"/>
          </ac:cxnSpMkLst>
        </pc:cxnChg>
        <pc:cxnChg chg="del">
          <ac:chgData name="Clements, William" userId="cbdb0636-a496-422a-8d40-98c53d494d26" providerId="ADAL" clId="{5155722B-3B97-FE47-91E2-7B7754690679}" dt="2022-04-19T19:24:46.510" v="4"/>
          <ac:cxnSpMkLst>
            <pc:docMk/>
            <pc:sldMk cId="3458706837" sldId="269"/>
            <ac:cxnSpMk id="24" creationId="{24A55763-CE5D-4A9B-A9F7-982C800073B9}"/>
          </ac:cxnSpMkLst>
        </pc:cxnChg>
        <pc:cxnChg chg="del">
          <ac:chgData name="Clements, William" userId="cbdb0636-a496-422a-8d40-98c53d494d26" providerId="ADAL" clId="{5155722B-3B97-FE47-91E2-7B7754690679}" dt="2022-04-19T19:24:46.510" v="4"/>
          <ac:cxnSpMkLst>
            <pc:docMk/>
            <pc:sldMk cId="3458706837" sldId="269"/>
            <ac:cxnSpMk id="26" creationId="{4E4DDBE7-307B-40B1-B6B5-5B376C16D732}"/>
          </ac:cxnSpMkLst>
        </pc:cxnChg>
      </pc:sldChg>
      <pc:sldChg chg="delSp add setBg delDesignElem">
        <pc:chgData name="Clements, William" userId="cbdb0636-a496-422a-8d40-98c53d494d26" providerId="ADAL" clId="{5155722B-3B97-FE47-91E2-7B7754690679}" dt="2022-04-19T19:24:46.510" v="4"/>
        <pc:sldMkLst>
          <pc:docMk/>
          <pc:sldMk cId="1907887698" sldId="270"/>
        </pc:sldMkLst>
        <pc:spChg chg="del">
          <ac:chgData name="Clements, William" userId="cbdb0636-a496-422a-8d40-98c53d494d26" providerId="ADAL" clId="{5155722B-3B97-FE47-91E2-7B7754690679}" dt="2022-04-19T19:24:46.510" v="4"/>
          <ac:spMkLst>
            <pc:docMk/>
            <pc:sldMk cId="1907887698" sldId="270"/>
            <ac:spMk id="20" creationId="{98135EBA-B3A3-4F88-BCB1-D0C8E63F47CA}"/>
          </ac:spMkLst>
        </pc:spChg>
        <pc:spChg chg="del">
          <ac:chgData name="Clements, William" userId="cbdb0636-a496-422a-8d40-98c53d494d26" providerId="ADAL" clId="{5155722B-3B97-FE47-91E2-7B7754690679}" dt="2022-04-19T19:24:46.510" v="4"/>
          <ac:spMkLst>
            <pc:docMk/>
            <pc:sldMk cId="1907887698" sldId="270"/>
            <ac:spMk id="22" creationId="{B551406E-05CC-4445-9609-3E253925D771}"/>
          </ac:spMkLst>
        </pc:spChg>
        <pc:cxnChg chg="del">
          <ac:chgData name="Clements, William" userId="cbdb0636-a496-422a-8d40-98c53d494d26" providerId="ADAL" clId="{5155722B-3B97-FE47-91E2-7B7754690679}" dt="2022-04-19T19:24:46.510" v="4"/>
          <ac:cxnSpMkLst>
            <pc:docMk/>
            <pc:sldMk cId="1907887698" sldId="270"/>
            <ac:cxnSpMk id="24" creationId="{FB9683CF-0DA1-46CF-ACAC-D8EE1B15BDB7}"/>
          </ac:cxnSpMkLst>
        </pc:cxnChg>
        <pc:cxnChg chg="del">
          <ac:chgData name="Clements, William" userId="cbdb0636-a496-422a-8d40-98c53d494d26" providerId="ADAL" clId="{5155722B-3B97-FE47-91E2-7B7754690679}" dt="2022-04-19T19:24:46.510" v="4"/>
          <ac:cxnSpMkLst>
            <pc:docMk/>
            <pc:sldMk cId="1907887698" sldId="270"/>
            <ac:cxnSpMk id="26" creationId="{C2AE770B-9BD5-45F7-9DD4-D3FFD62FE6FE}"/>
          </ac:cxnSpMkLst>
        </pc:cxnChg>
        <pc:cxnChg chg="del">
          <ac:chgData name="Clements, William" userId="cbdb0636-a496-422a-8d40-98c53d494d26" providerId="ADAL" clId="{5155722B-3B97-FE47-91E2-7B7754690679}" dt="2022-04-19T19:24:46.510" v="4"/>
          <ac:cxnSpMkLst>
            <pc:docMk/>
            <pc:sldMk cId="1907887698" sldId="270"/>
            <ac:cxnSpMk id="28" creationId="{24A55763-CE5D-4A9B-A9F7-982C800073B9}"/>
          </ac:cxnSpMkLst>
        </pc:cxnChg>
        <pc:cxnChg chg="del">
          <ac:chgData name="Clements, William" userId="cbdb0636-a496-422a-8d40-98c53d494d26" providerId="ADAL" clId="{5155722B-3B97-FE47-91E2-7B7754690679}" dt="2022-04-19T19:24:46.510" v="4"/>
          <ac:cxnSpMkLst>
            <pc:docMk/>
            <pc:sldMk cId="1907887698" sldId="270"/>
            <ac:cxnSpMk id="30" creationId="{4E4DDBE7-307B-40B1-B6B5-5B376C16D732}"/>
          </ac:cxnSpMkLst>
        </pc:cxnChg>
      </pc:sldChg>
      <pc:sldChg chg="addSp delSp modSp add del mod">
        <pc:chgData name="Clements, William" userId="cbdb0636-a496-422a-8d40-98c53d494d26" providerId="ADAL" clId="{5155722B-3B97-FE47-91E2-7B7754690679}" dt="2022-04-19T19:27:26.181" v="33" actId="2696"/>
        <pc:sldMkLst>
          <pc:docMk/>
          <pc:sldMk cId="1544927327" sldId="271"/>
        </pc:sldMkLst>
        <pc:spChg chg="add mod">
          <ac:chgData name="Clements, William" userId="cbdb0636-a496-422a-8d40-98c53d494d26" providerId="ADAL" clId="{5155722B-3B97-FE47-91E2-7B7754690679}" dt="2022-04-19T19:27:09.235" v="28" actId="21"/>
          <ac:spMkLst>
            <pc:docMk/>
            <pc:sldMk cId="1544927327" sldId="271"/>
            <ac:spMk id="4" creationId="{F06C863E-3393-9ABE-A44C-86556962F781}"/>
          </ac:spMkLst>
        </pc:spChg>
        <pc:picChg chg="del">
          <ac:chgData name="Clements, William" userId="cbdb0636-a496-422a-8d40-98c53d494d26" providerId="ADAL" clId="{5155722B-3B97-FE47-91E2-7B7754690679}" dt="2022-04-19T19:27:09.235" v="28" actId="21"/>
          <ac:picMkLst>
            <pc:docMk/>
            <pc:sldMk cId="1544927327" sldId="271"/>
            <ac:picMk id="5" creationId="{25BD87D3-9EB2-493C-A2E2-2FC0D082972C}"/>
          </ac:picMkLst>
        </pc:picChg>
      </pc:sldChg>
      <pc:sldChg chg="addSp modSp add mod">
        <pc:chgData name="Clements, William" userId="cbdb0636-a496-422a-8d40-98c53d494d26" providerId="ADAL" clId="{5155722B-3B97-FE47-91E2-7B7754690679}" dt="2022-04-20T16:58:28.218" v="40" actId="1076"/>
        <pc:sldMkLst>
          <pc:docMk/>
          <pc:sldMk cId="659067986" sldId="272"/>
        </pc:sldMkLst>
        <pc:picChg chg="add mod">
          <ac:chgData name="Clements, William" userId="cbdb0636-a496-422a-8d40-98c53d494d26" providerId="ADAL" clId="{5155722B-3B97-FE47-91E2-7B7754690679}" dt="2022-04-20T16:58:28.218" v="40" actId="1076"/>
          <ac:picMkLst>
            <pc:docMk/>
            <pc:sldMk cId="659067986" sldId="272"/>
            <ac:picMk id="4" creationId="{A48ECBF7-306C-E29D-50ED-A70FB79A9A70}"/>
          </ac:picMkLst>
        </pc:picChg>
        <pc:picChg chg="mod">
          <ac:chgData name="Clements, William" userId="cbdb0636-a496-422a-8d40-98c53d494d26" providerId="ADAL" clId="{5155722B-3B97-FE47-91E2-7B7754690679}" dt="2022-04-20T16:58:22.640" v="37" actId="1076"/>
          <ac:picMkLst>
            <pc:docMk/>
            <pc:sldMk cId="659067986" sldId="272"/>
            <ac:picMk id="5" creationId="{56BD0442-9A8C-46CF-AB4C-880F42393AB6}"/>
          </ac:picMkLst>
        </pc:picChg>
      </pc:sldChg>
      <pc:sldChg chg="modSp new mod">
        <pc:chgData name="Clements, William" userId="cbdb0636-a496-422a-8d40-98c53d494d26" providerId="ADAL" clId="{5155722B-3B97-FE47-91E2-7B7754690679}" dt="2022-04-25T14:38:17.279" v="223" actId="20577"/>
        <pc:sldMkLst>
          <pc:docMk/>
          <pc:sldMk cId="4195940009" sldId="273"/>
        </pc:sldMkLst>
        <pc:spChg chg="mod">
          <ac:chgData name="Clements, William" userId="cbdb0636-a496-422a-8d40-98c53d494d26" providerId="ADAL" clId="{5155722B-3B97-FE47-91E2-7B7754690679}" dt="2022-04-19T19:25:12.853" v="14" actId="20577"/>
          <ac:spMkLst>
            <pc:docMk/>
            <pc:sldMk cId="4195940009" sldId="273"/>
            <ac:spMk id="2" creationId="{DA84A539-7229-6940-F151-4BFAE7464EAB}"/>
          </ac:spMkLst>
        </pc:spChg>
        <pc:spChg chg="mod">
          <ac:chgData name="Clements, William" userId="cbdb0636-a496-422a-8d40-98c53d494d26" providerId="ADAL" clId="{5155722B-3B97-FE47-91E2-7B7754690679}" dt="2022-04-25T14:38:17.279" v="223" actId="20577"/>
          <ac:spMkLst>
            <pc:docMk/>
            <pc:sldMk cId="4195940009" sldId="273"/>
            <ac:spMk id="3" creationId="{4B85EF03-4DD4-36A1-3AEC-4068636C66A0}"/>
          </ac:spMkLst>
        </pc:spChg>
      </pc:sldChg>
      <pc:sldChg chg="add">
        <pc:chgData name="Clements, William" userId="cbdb0636-a496-422a-8d40-98c53d494d26" providerId="ADAL" clId="{5155722B-3B97-FE47-91E2-7B7754690679}" dt="2022-04-19T19:28:08.615" v="34"/>
        <pc:sldMkLst>
          <pc:docMk/>
          <pc:sldMk cId="263320556" sldId="274"/>
        </pc:sldMkLst>
      </pc:sldChg>
      <pc:sldChg chg="add">
        <pc:chgData name="Clements, William" userId="cbdb0636-a496-422a-8d40-98c53d494d26" providerId="ADAL" clId="{5155722B-3B97-FE47-91E2-7B7754690679}" dt="2022-04-19T19:28:42.539" v="35"/>
        <pc:sldMkLst>
          <pc:docMk/>
          <pc:sldMk cId="410964426" sldId="275"/>
        </pc:sldMkLst>
      </pc:sldChg>
      <pc:sldChg chg="modSp new mod">
        <pc:chgData name="Clements, William" userId="cbdb0636-a496-422a-8d40-98c53d494d26" providerId="ADAL" clId="{5155722B-3B97-FE47-91E2-7B7754690679}" dt="2022-04-20T17:01:06.052" v="135" actId="20577"/>
        <pc:sldMkLst>
          <pc:docMk/>
          <pc:sldMk cId="2650629563" sldId="276"/>
        </pc:sldMkLst>
        <pc:spChg chg="mod">
          <ac:chgData name="Clements, William" userId="cbdb0636-a496-422a-8d40-98c53d494d26" providerId="ADAL" clId="{5155722B-3B97-FE47-91E2-7B7754690679}" dt="2022-04-20T17:01:00.331" v="115" actId="20577"/>
          <ac:spMkLst>
            <pc:docMk/>
            <pc:sldMk cId="2650629563" sldId="276"/>
            <ac:spMk id="2" creationId="{4D90FBE1-11D0-5DF1-EC9A-A21ECF663B55}"/>
          </ac:spMkLst>
        </pc:spChg>
        <pc:spChg chg="mod">
          <ac:chgData name="Clements, William" userId="cbdb0636-a496-422a-8d40-98c53d494d26" providerId="ADAL" clId="{5155722B-3B97-FE47-91E2-7B7754690679}" dt="2022-04-20T17:01:06.052" v="135" actId="20577"/>
          <ac:spMkLst>
            <pc:docMk/>
            <pc:sldMk cId="2650629563" sldId="276"/>
            <ac:spMk id="3" creationId="{7A4AB78B-80F2-7400-468C-3EA9A74CF117}"/>
          </ac:spMkLst>
        </pc:spChg>
      </pc:sldChg>
      <pc:sldChg chg="addSp modSp new mod ord">
        <pc:chgData name="Clements, William" userId="cbdb0636-a496-422a-8d40-98c53d494d26" providerId="ADAL" clId="{5155722B-3B97-FE47-91E2-7B7754690679}" dt="2022-04-27T17:15:14.809" v="928" actId="20577"/>
        <pc:sldMkLst>
          <pc:docMk/>
          <pc:sldMk cId="2979533862" sldId="277"/>
        </pc:sldMkLst>
        <pc:spChg chg="mod">
          <ac:chgData name="Clements, William" userId="cbdb0636-a496-422a-8d40-98c53d494d26" providerId="ADAL" clId="{5155722B-3B97-FE47-91E2-7B7754690679}" dt="2022-04-20T16:59:58.306" v="65" actId="20577"/>
          <ac:spMkLst>
            <pc:docMk/>
            <pc:sldMk cId="2979533862" sldId="277"/>
            <ac:spMk id="2" creationId="{9CDC3C6D-2273-F0B1-930D-E891B03971C0}"/>
          </ac:spMkLst>
        </pc:spChg>
        <pc:spChg chg="mod">
          <ac:chgData name="Clements, William" userId="cbdb0636-a496-422a-8d40-98c53d494d26" providerId="ADAL" clId="{5155722B-3B97-FE47-91E2-7B7754690679}" dt="2022-04-27T17:15:14.809" v="928" actId="20577"/>
          <ac:spMkLst>
            <pc:docMk/>
            <pc:sldMk cId="2979533862" sldId="277"/>
            <ac:spMk id="3" creationId="{FC5E5E39-2236-D96B-67CC-B201AB4E0921}"/>
          </ac:spMkLst>
        </pc:spChg>
        <pc:spChg chg="mod">
          <ac:chgData name="Clements, William" userId="cbdb0636-a496-422a-8d40-98c53d494d26" providerId="ADAL" clId="{5155722B-3B97-FE47-91E2-7B7754690679}" dt="2022-04-20T17:02:05.398" v="148" actId="21"/>
          <ac:spMkLst>
            <pc:docMk/>
            <pc:sldMk cId="2979533862" sldId="277"/>
            <ac:spMk id="4" creationId="{BE88CE52-B4B7-BABD-8BAC-957332503266}"/>
          </ac:spMkLst>
        </pc:spChg>
        <pc:picChg chg="add mod">
          <ac:chgData name="Clements, William" userId="cbdb0636-a496-422a-8d40-98c53d494d26" providerId="ADAL" clId="{5155722B-3B97-FE47-91E2-7B7754690679}" dt="2022-04-27T17:14:07.776" v="846" actId="1076"/>
          <ac:picMkLst>
            <pc:docMk/>
            <pc:sldMk cId="2979533862" sldId="277"/>
            <ac:picMk id="5" creationId="{A4803639-2A8C-8495-9A40-E6A3A012D2A7}"/>
          </ac:picMkLst>
        </pc:picChg>
      </pc:sldChg>
      <pc:sldChg chg="addSp delSp modSp new mod">
        <pc:chgData name="Clements, William" userId="cbdb0636-a496-422a-8d40-98c53d494d26" providerId="ADAL" clId="{5155722B-3B97-FE47-91E2-7B7754690679}" dt="2022-04-27T17:17:24.150" v="973"/>
        <pc:sldMkLst>
          <pc:docMk/>
          <pc:sldMk cId="3254540948" sldId="278"/>
        </pc:sldMkLst>
        <pc:spChg chg="mod">
          <ac:chgData name="Clements, William" userId="cbdb0636-a496-422a-8d40-98c53d494d26" providerId="ADAL" clId="{5155722B-3B97-FE47-91E2-7B7754690679}" dt="2022-04-20T17:02:57.359" v="196" actId="20577"/>
          <ac:spMkLst>
            <pc:docMk/>
            <pc:sldMk cId="3254540948" sldId="278"/>
            <ac:spMk id="2" creationId="{4F47FFB4-A9C0-A3DA-75AE-00876EC83A70}"/>
          </ac:spMkLst>
        </pc:spChg>
        <pc:spChg chg="mod">
          <ac:chgData name="Clements, William" userId="cbdb0636-a496-422a-8d40-98c53d494d26" providerId="ADAL" clId="{5155722B-3B97-FE47-91E2-7B7754690679}" dt="2022-04-20T17:01:57.619" v="146"/>
          <ac:spMkLst>
            <pc:docMk/>
            <pc:sldMk cId="3254540948" sldId="278"/>
            <ac:spMk id="3" creationId="{C47926DC-0DF4-CF97-761F-FA720BB311A2}"/>
          </ac:spMkLst>
        </pc:spChg>
        <pc:spChg chg="add del mod">
          <ac:chgData name="Clements, William" userId="cbdb0636-a496-422a-8d40-98c53d494d26" providerId="ADAL" clId="{5155722B-3B97-FE47-91E2-7B7754690679}" dt="2022-04-27T17:17:24.150" v="973"/>
          <ac:spMkLst>
            <pc:docMk/>
            <pc:sldMk cId="3254540948" sldId="278"/>
            <ac:spMk id="5" creationId="{24E3F3F6-159F-4BEB-6348-4F3BC60BB0F2}"/>
          </ac:spMkLst>
        </pc:spChg>
      </pc:sldChg>
      <pc:sldChg chg="addSp delSp modSp new del mod ord">
        <pc:chgData name="Clements, William" userId="cbdb0636-a496-422a-8d40-98c53d494d26" providerId="ADAL" clId="{5155722B-3B97-FE47-91E2-7B7754690679}" dt="2022-04-27T16:53:47.507" v="554" actId="2696"/>
        <pc:sldMkLst>
          <pc:docMk/>
          <pc:sldMk cId="3186714845" sldId="279"/>
        </pc:sldMkLst>
        <pc:spChg chg="mod">
          <ac:chgData name="Clements, William" userId="cbdb0636-a496-422a-8d40-98c53d494d26" providerId="ADAL" clId="{5155722B-3B97-FE47-91E2-7B7754690679}" dt="2022-04-20T17:02:42.878" v="176" actId="20577"/>
          <ac:spMkLst>
            <pc:docMk/>
            <pc:sldMk cId="3186714845" sldId="279"/>
            <ac:spMk id="2" creationId="{9E36693E-2B6E-9347-9D04-9DE0FEEF9016}"/>
          </ac:spMkLst>
        </pc:spChg>
        <pc:spChg chg="mod">
          <ac:chgData name="Clements, William" userId="cbdb0636-a496-422a-8d40-98c53d494d26" providerId="ADAL" clId="{5155722B-3B97-FE47-91E2-7B7754690679}" dt="2022-04-20T17:02:16.135" v="153" actId="20577"/>
          <ac:spMkLst>
            <pc:docMk/>
            <pc:sldMk cId="3186714845" sldId="279"/>
            <ac:spMk id="3" creationId="{670DB6CE-D8B5-3B5D-84FA-73F0BBA695B7}"/>
          </ac:spMkLst>
        </pc:spChg>
        <pc:spChg chg="add del">
          <ac:chgData name="Clements, William" userId="cbdb0636-a496-422a-8d40-98c53d494d26" providerId="ADAL" clId="{5155722B-3B97-FE47-91E2-7B7754690679}" dt="2022-04-20T17:02:07.578" v="150" actId="22"/>
          <ac:spMkLst>
            <pc:docMk/>
            <pc:sldMk cId="3186714845" sldId="279"/>
            <ac:spMk id="6" creationId="{A3EC70A0-3DB3-37D4-482F-0B4959C42038}"/>
          </ac:spMkLst>
        </pc:spChg>
      </pc:sldChg>
      <pc:sldChg chg="new del">
        <pc:chgData name="Clements, William" userId="cbdb0636-a496-422a-8d40-98c53d494d26" providerId="ADAL" clId="{5155722B-3B97-FE47-91E2-7B7754690679}" dt="2022-04-27T16:13:30.945" v="225" actId="2696"/>
        <pc:sldMkLst>
          <pc:docMk/>
          <pc:sldMk cId="885414650" sldId="280"/>
        </pc:sldMkLst>
      </pc:sldChg>
      <pc:sldChg chg="addSp delSp modSp new del mod modClrScheme chgLayout">
        <pc:chgData name="Clements, William" userId="cbdb0636-a496-422a-8d40-98c53d494d26" providerId="ADAL" clId="{5155722B-3B97-FE47-91E2-7B7754690679}" dt="2022-04-27T16:45:46.939" v="463" actId="2696"/>
        <pc:sldMkLst>
          <pc:docMk/>
          <pc:sldMk cId="1137040118" sldId="280"/>
        </pc:sldMkLst>
        <pc:spChg chg="del mod ord">
          <ac:chgData name="Clements, William" userId="cbdb0636-a496-422a-8d40-98c53d494d26" providerId="ADAL" clId="{5155722B-3B97-FE47-91E2-7B7754690679}" dt="2022-04-27T16:13:39.381" v="227" actId="700"/>
          <ac:spMkLst>
            <pc:docMk/>
            <pc:sldMk cId="1137040118" sldId="280"/>
            <ac:spMk id="2" creationId="{6AF2EE3A-9C85-3B98-1E83-E30EEA84DAC6}"/>
          </ac:spMkLst>
        </pc:spChg>
        <pc:spChg chg="del">
          <ac:chgData name="Clements, William" userId="cbdb0636-a496-422a-8d40-98c53d494d26" providerId="ADAL" clId="{5155722B-3B97-FE47-91E2-7B7754690679}" dt="2022-04-27T16:13:39.381" v="227" actId="700"/>
          <ac:spMkLst>
            <pc:docMk/>
            <pc:sldMk cId="1137040118" sldId="280"/>
            <ac:spMk id="3" creationId="{12C708DA-4FFD-6A29-444D-5524709DAEFA}"/>
          </ac:spMkLst>
        </pc:spChg>
        <pc:spChg chg="del">
          <ac:chgData name="Clements, William" userId="cbdb0636-a496-422a-8d40-98c53d494d26" providerId="ADAL" clId="{5155722B-3B97-FE47-91E2-7B7754690679}" dt="2022-04-27T16:13:39.381" v="227" actId="700"/>
          <ac:spMkLst>
            <pc:docMk/>
            <pc:sldMk cId="1137040118" sldId="280"/>
            <ac:spMk id="4" creationId="{A02350D2-5C89-881B-DB8F-634CF2209616}"/>
          </ac:spMkLst>
        </pc:spChg>
        <pc:spChg chg="add mod ord">
          <ac:chgData name="Clements, William" userId="cbdb0636-a496-422a-8d40-98c53d494d26" providerId="ADAL" clId="{5155722B-3B97-FE47-91E2-7B7754690679}" dt="2022-04-27T16:13:52.213" v="255" actId="20577"/>
          <ac:spMkLst>
            <pc:docMk/>
            <pc:sldMk cId="1137040118" sldId="280"/>
            <ac:spMk id="5" creationId="{D5974064-0808-77E9-FFB0-B2F9B892BA26}"/>
          </ac:spMkLst>
        </pc:spChg>
        <pc:picChg chg="add del mod">
          <ac:chgData name="Clements, William" userId="cbdb0636-a496-422a-8d40-98c53d494d26" providerId="ADAL" clId="{5155722B-3B97-FE47-91E2-7B7754690679}" dt="2022-04-27T16:43:09.803" v="420" actId="21"/>
          <ac:picMkLst>
            <pc:docMk/>
            <pc:sldMk cId="1137040118" sldId="280"/>
            <ac:picMk id="6" creationId="{5F60AE89-71B1-10DD-76F4-D4D26311C7B4}"/>
          </ac:picMkLst>
        </pc:picChg>
      </pc:sldChg>
      <pc:sldChg chg="addSp delSp modSp new mod ord">
        <pc:chgData name="Clements, William" userId="cbdb0636-a496-422a-8d40-98c53d494d26" providerId="ADAL" clId="{5155722B-3B97-FE47-91E2-7B7754690679}" dt="2022-04-27T16:41:00.803" v="380" actId="1076"/>
        <pc:sldMkLst>
          <pc:docMk/>
          <pc:sldMk cId="2270149503" sldId="281"/>
        </pc:sldMkLst>
        <pc:spChg chg="mod">
          <ac:chgData name="Clements, William" userId="cbdb0636-a496-422a-8d40-98c53d494d26" providerId="ADAL" clId="{5155722B-3B97-FE47-91E2-7B7754690679}" dt="2022-04-27T16:14:16.405" v="260" actId="20577"/>
          <ac:spMkLst>
            <pc:docMk/>
            <pc:sldMk cId="2270149503" sldId="281"/>
            <ac:spMk id="2" creationId="{55C9A2D3-E57A-94C1-E723-D043C4681298}"/>
          </ac:spMkLst>
        </pc:spChg>
        <pc:spChg chg="add del mod">
          <ac:chgData name="Clements, William" userId="cbdb0636-a496-422a-8d40-98c53d494d26" providerId="ADAL" clId="{5155722B-3B97-FE47-91E2-7B7754690679}" dt="2022-04-27T16:33:43.826" v="292"/>
          <ac:spMkLst>
            <pc:docMk/>
            <pc:sldMk cId="2270149503" sldId="281"/>
            <ac:spMk id="9" creationId="{B6CAB4A6-94D0-797A-17DC-C4B4C7C8CFCE}"/>
          </ac:spMkLst>
        </pc:spChg>
        <pc:spChg chg="add mod">
          <ac:chgData name="Clements, William" userId="cbdb0636-a496-422a-8d40-98c53d494d26" providerId="ADAL" clId="{5155722B-3B97-FE47-91E2-7B7754690679}" dt="2022-04-27T16:40:41.711" v="370" actId="688"/>
          <ac:spMkLst>
            <pc:docMk/>
            <pc:sldMk cId="2270149503" sldId="281"/>
            <ac:spMk id="11" creationId="{2FBBBCC3-437C-94C1-9134-AD63BCA66979}"/>
          </ac:spMkLst>
        </pc:spChg>
        <pc:spChg chg="add mod">
          <ac:chgData name="Clements, William" userId="cbdb0636-a496-422a-8d40-98c53d494d26" providerId="ADAL" clId="{5155722B-3B97-FE47-91E2-7B7754690679}" dt="2022-04-27T16:40:44.584" v="372" actId="1076"/>
          <ac:spMkLst>
            <pc:docMk/>
            <pc:sldMk cId="2270149503" sldId="281"/>
            <ac:spMk id="12" creationId="{58B43033-6479-5723-2DC5-8B05D419C85E}"/>
          </ac:spMkLst>
        </pc:spChg>
        <pc:spChg chg="add mod">
          <ac:chgData name="Clements, William" userId="cbdb0636-a496-422a-8d40-98c53d494d26" providerId="ADAL" clId="{5155722B-3B97-FE47-91E2-7B7754690679}" dt="2022-04-27T16:40:47.704" v="374" actId="1076"/>
          <ac:spMkLst>
            <pc:docMk/>
            <pc:sldMk cId="2270149503" sldId="281"/>
            <ac:spMk id="13" creationId="{836B788F-E95A-2313-B331-E6C5DF3CBAE0}"/>
          </ac:spMkLst>
        </pc:spChg>
        <pc:spChg chg="add mod">
          <ac:chgData name="Clements, William" userId="cbdb0636-a496-422a-8d40-98c53d494d26" providerId="ADAL" clId="{5155722B-3B97-FE47-91E2-7B7754690679}" dt="2022-04-27T16:40:51.345" v="376" actId="1076"/>
          <ac:spMkLst>
            <pc:docMk/>
            <pc:sldMk cId="2270149503" sldId="281"/>
            <ac:spMk id="14" creationId="{09CFC89B-8016-BCC4-11B8-EB9FEEB6F86F}"/>
          </ac:spMkLst>
        </pc:spChg>
        <pc:spChg chg="add mod">
          <ac:chgData name="Clements, William" userId="cbdb0636-a496-422a-8d40-98c53d494d26" providerId="ADAL" clId="{5155722B-3B97-FE47-91E2-7B7754690679}" dt="2022-04-27T16:40:57.035" v="378" actId="1076"/>
          <ac:spMkLst>
            <pc:docMk/>
            <pc:sldMk cId="2270149503" sldId="281"/>
            <ac:spMk id="15" creationId="{C7C93898-2A25-3983-D887-365B978956A6}"/>
          </ac:spMkLst>
        </pc:spChg>
        <pc:spChg chg="add mod">
          <ac:chgData name="Clements, William" userId="cbdb0636-a496-422a-8d40-98c53d494d26" providerId="ADAL" clId="{5155722B-3B97-FE47-91E2-7B7754690679}" dt="2022-04-27T16:41:00.803" v="380" actId="1076"/>
          <ac:spMkLst>
            <pc:docMk/>
            <pc:sldMk cId="2270149503" sldId="281"/>
            <ac:spMk id="16" creationId="{63D1B3AE-AC0C-E0D1-FC18-6644BB62F9E6}"/>
          </ac:spMkLst>
        </pc:spChg>
        <pc:picChg chg="add mod">
          <ac:chgData name="Clements, William" userId="cbdb0636-a496-422a-8d40-98c53d494d26" providerId="ADAL" clId="{5155722B-3B97-FE47-91E2-7B7754690679}" dt="2022-04-27T16:29:45.699" v="268" actId="14100"/>
          <ac:picMkLst>
            <pc:docMk/>
            <pc:sldMk cId="2270149503" sldId="281"/>
            <ac:picMk id="3" creationId="{23946865-387D-E1B1-31E4-8BC5FDE55360}"/>
          </ac:picMkLst>
        </pc:picChg>
        <pc:picChg chg="add mod">
          <ac:chgData name="Clements, William" userId="cbdb0636-a496-422a-8d40-98c53d494d26" providerId="ADAL" clId="{5155722B-3B97-FE47-91E2-7B7754690679}" dt="2022-04-27T16:29:49.374" v="270" actId="1076"/>
          <ac:picMkLst>
            <pc:docMk/>
            <pc:sldMk cId="2270149503" sldId="281"/>
            <ac:picMk id="4" creationId="{6B27ABA4-E99B-D8B5-C147-F79587646999}"/>
          </ac:picMkLst>
        </pc:picChg>
        <pc:picChg chg="add mod">
          <ac:chgData name="Clements, William" userId="cbdb0636-a496-422a-8d40-98c53d494d26" providerId="ADAL" clId="{5155722B-3B97-FE47-91E2-7B7754690679}" dt="2022-04-27T16:29:55.480" v="272" actId="14100"/>
          <ac:picMkLst>
            <pc:docMk/>
            <pc:sldMk cId="2270149503" sldId="281"/>
            <ac:picMk id="5" creationId="{23036F15-D8FC-92E8-0052-B455ADFB1C2B}"/>
          </ac:picMkLst>
        </pc:picChg>
        <pc:picChg chg="add mod">
          <ac:chgData name="Clements, William" userId="cbdb0636-a496-422a-8d40-98c53d494d26" providerId="ADAL" clId="{5155722B-3B97-FE47-91E2-7B7754690679}" dt="2022-04-27T16:30:29.666" v="275" actId="14100"/>
          <ac:picMkLst>
            <pc:docMk/>
            <pc:sldMk cId="2270149503" sldId="281"/>
            <ac:picMk id="6" creationId="{AB72190C-BC1D-5628-D1C7-2A9528790D95}"/>
          </ac:picMkLst>
        </pc:picChg>
        <pc:picChg chg="add mod">
          <ac:chgData name="Clements, William" userId="cbdb0636-a496-422a-8d40-98c53d494d26" providerId="ADAL" clId="{5155722B-3B97-FE47-91E2-7B7754690679}" dt="2022-04-27T16:32:38.366" v="289" actId="1076"/>
          <ac:picMkLst>
            <pc:docMk/>
            <pc:sldMk cId="2270149503" sldId="281"/>
            <ac:picMk id="7" creationId="{335C2A79-7850-7014-2FB1-4BBB5CC8ADAE}"/>
          </ac:picMkLst>
        </pc:picChg>
        <pc:picChg chg="add mod">
          <ac:chgData name="Clements, William" userId="cbdb0636-a496-422a-8d40-98c53d494d26" providerId="ADAL" clId="{5155722B-3B97-FE47-91E2-7B7754690679}" dt="2022-04-27T16:32:38.366" v="289" actId="1076"/>
          <ac:picMkLst>
            <pc:docMk/>
            <pc:sldMk cId="2270149503" sldId="281"/>
            <ac:picMk id="8" creationId="{784591A2-0F6C-56FF-F6B4-1926DCE9E08E}"/>
          </ac:picMkLst>
        </pc:picChg>
        <pc:picChg chg="add mod">
          <ac:chgData name="Clements, William" userId="cbdb0636-a496-422a-8d40-98c53d494d26" providerId="ADAL" clId="{5155722B-3B97-FE47-91E2-7B7754690679}" dt="2022-04-27T16:32:44.827" v="290" actId="14100"/>
          <ac:picMkLst>
            <pc:docMk/>
            <pc:sldMk cId="2270149503" sldId="281"/>
            <ac:picMk id="10" creationId="{E7EF6706-1069-7C5E-B1ED-10668E442781}"/>
          </ac:picMkLst>
        </pc:picChg>
      </pc:sldChg>
      <pc:sldChg chg="addSp modSp new mod">
        <pc:chgData name="Clements, William" userId="cbdb0636-a496-422a-8d40-98c53d494d26" providerId="ADAL" clId="{5155722B-3B97-FE47-91E2-7B7754690679}" dt="2022-04-27T16:42:54.277" v="402" actId="1076"/>
        <pc:sldMkLst>
          <pc:docMk/>
          <pc:sldMk cId="1530183489" sldId="282"/>
        </pc:sldMkLst>
        <pc:spChg chg="add mod">
          <ac:chgData name="Clements, William" userId="cbdb0636-a496-422a-8d40-98c53d494d26" providerId="ADAL" clId="{5155722B-3B97-FE47-91E2-7B7754690679}" dt="2022-04-27T16:40:26.550" v="363" actId="1076"/>
          <ac:spMkLst>
            <pc:docMk/>
            <pc:sldMk cId="1530183489" sldId="282"/>
            <ac:spMk id="7" creationId="{4C59AF06-0E64-B297-4C16-7F9B49E84A03}"/>
          </ac:spMkLst>
        </pc:spChg>
        <pc:spChg chg="add mod">
          <ac:chgData name="Clements, William" userId="cbdb0636-a496-422a-8d40-98c53d494d26" providerId="ADAL" clId="{5155722B-3B97-FE47-91E2-7B7754690679}" dt="2022-04-27T16:42:36.953" v="396" actId="1076"/>
          <ac:spMkLst>
            <pc:docMk/>
            <pc:sldMk cId="1530183489" sldId="282"/>
            <ac:spMk id="8" creationId="{D0BE2143-A887-BE9A-B043-57B7D5016AA9}"/>
          </ac:spMkLst>
        </pc:spChg>
        <pc:spChg chg="add mod">
          <ac:chgData name="Clements, William" userId="cbdb0636-a496-422a-8d40-98c53d494d26" providerId="ADAL" clId="{5155722B-3B97-FE47-91E2-7B7754690679}" dt="2022-04-27T16:42:42.058" v="398" actId="1076"/>
          <ac:spMkLst>
            <pc:docMk/>
            <pc:sldMk cId="1530183489" sldId="282"/>
            <ac:spMk id="9" creationId="{0ADF5274-9A05-A604-D453-FD777C9F26D3}"/>
          </ac:spMkLst>
        </pc:spChg>
        <pc:spChg chg="add mod">
          <ac:chgData name="Clements, William" userId="cbdb0636-a496-422a-8d40-98c53d494d26" providerId="ADAL" clId="{5155722B-3B97-FE47-91E2-7B7754690679}" dt="2022-04-27T16:42:54.277" v="402" actId="1076"/>
          <ac:spMkLst>
            <pc:docMk/>
            <pc:sldMk cId="1530183489" sldId="282"/>
            <ac:spMk id="11" creationId="{C3DC64D8-087E-8B7E-D830-2479FC3CABA6}"/>
          </ac:spMkLst>
        </pc:spChg>
        <pc:picChg chg="add mod">
          <ac:chgData name="Clements, William" userId="cbdb0636-a496-422a-8d40-98c53d494d26" providerId="ADAL" clId="{5155722B-3B97-FE47-91E2-7B7754690679}" dt="2022-04-27T16:33:53.887" v="297" actId="14100"/>
          <ac:picMkLst>
            <pc:docMk/>
            <pc:sldMk cId="1530183489" sldId="282"/>
            <ac:picMk id="3" creationId="{9CB8C818-8ADB-7DA9-8EB9-55A1537BD2D1}"/>
          </ac:picMkLst>
        </pc:picChg>
        <pc:picChg chg="add mod">
          <ac:chgData name="Clements, William" userId="cbdb0636-a496-422a-8d40-98c53d494d26" providerId="ADAL" clId="{5155722B-3B97-FE47-91E2-7B7754690679}" dt="2022-04-27T16:34:15.966" v="301" actId="14100"/>
          <ac:picMkLst>
            <pc:docMk/>
            <pc:sldMk cId="1530183489" sldId="282"/>
            <ac:picMk id="4" creationId="{3CB141BB-D54E-1B23-1C00-699169FE1085}"/>
          </ac:picMkLst>
        </pc:picChg>
        <pc:picChg chg="add mod">
          <ac:chgData name="Clements, William" userId="cbdb0636-a496-422a-8d40-98c53d494d26" providerId="ADAL" clId="{5155722B-3B97-FE47-91E2-7B7754690679}" dt="2022-04-27T16:42:35.065" v="395" actId="1076"/>
          <ac:picMkLst>
            <pc:docMk/>
            <pc:sldMk cId="1530183489" sldId="282"/>
            <ac:picMk id="5" creationId="{97591365-DED2-AF68-B976-9FB24DEB6CFD}"/>
          </ac:picMkLst>
        </pc:picChg>
        <pc:picChg chg="add mod">
          <ac:chgData name="Clements, William" userId="cbdb0636-a496-422a-8d40-98c53d494d26" providerId="ADAL" clId="{5155722B-3B97-FE47-91E2-7B7754690679}" dt="2022-04-27T16:42:39.505" v="397" actId="1076"/>
          <ac:picMkLst>
            <pc:docMk/>
            <pc:sldMk cId="1530183489" sldId="282"/>
            <ac:picMk id="6" creationId="{72CED85F-3E58-C6E8-5113-B2E05D7B767C}"/>
          </ac:picMkLst>
        </pc:picChg>
        <pc:picChg chg="add mod">
          <ac:chgData name="Clements, William" userId="cbdb0636-a496-422a-8d40-98c53d494d26" providerId="ADAL" clId="{5155722B-3B97-FE47-91E2-7B7754690679}" dt="2022-04-27T16:42:43.802" v="399" actId="1076"/>
          <ac:picMkLst>
            <pc:docMk/>
            <pc:sldMk cId="1530183489" sldId="282"/>
            <ac:picMk id="10" creationId="{F2A16CE0-E655-6F1C-CE8C-9487EF1EEF9A}"/>
          </ac:picMkLst>
        </pc:picChg>
      </pc:sldChg>
      <pc:sldChg chg="addSp delSp modSp new mod">
        <pc:chgData name="Clements, William" userId="cbdb0636-a496-422a-8d40-98c53d494d26" providerId="ADAL" clId="{5155722B-3B97-FE47-91E2-7B7754690679}" dt="2022-04-27T16:43:38.364" v="424" actId="1076"/>
        <pc:sldMkLst>
          <pc:docMk/>
          <pc:sldMk cId="2626509700" sldId="283"/>
        </pc:sldMkLst>
        <pc:spChg chg="mod">
          <ac:chgData name="Clements, William" userId="cbdb0636-a496-422a-8d40-98c53d494d26" providerId="ADAL" clId="{5155722B-3B97-FE47-91E2-7B7754690679}" dt="2022-04-27T16:43:01.369" v="419" actId="20577"/>
          <ac:spMkLst>
            <pc:docMk/>
            <pc:sldMk cId="2626509700" sldId="283"/>
            <ac:spMk id="2" creationId="{10F52BC0-BF47-4EBC-2930-B1A335464042}"/>
          </ac:spMkLst>
        </pc:spChg>
        <pc:spChg chg="add mod">
          <ac:chgData name="Clements, William" userId="cbdb0636-a496-422a-8d40-98c53d494d26" providerId="ADAL" clId="{5155722B-3B97-FE47-91E2-7B7754690679}" dt="2022-04-27T16:43:38.364" v="424" actId="1076"/>
          <ac:spMkLst>
            <pc:docMk/>
            <pc:sldMk cId="2626509700" sldId="283"/>
            <ac:spMk id="7" creationId="{D52F61CC-73DD-A2A2-8837-0BD01DAAA7C0}"/>
          </ac:spMkLst>
        </pc:spChg>
        <pc:spChg chg="add mod">
          <ac:chgData name="Clements, William" userId="cbdb0636-a496-422a-8d40-98c53d494d26" providerId="ADAL" clId="{5155722B-3B97-FE47-91E2-7B7754690679}" dt="2022-04-27T16:39:47.915" v="324" actId="1076"/>
          <ac:spMkLst>
            <pc:docMk/>
            <pc:sldMk cId="2626509700" sldId="283"/>
            <ac:spMk id="8" creationId="{D0CC1CE7-7291-F1CE-1382-230F6AFA525A}"/>
          </ac:spMkLst>
        </pc:spChg>
        <pc:spChg chg="add del mod">
          <ac:chgData name="Clements, William" userId="cbdb0636-a496-422a-8d40-98c53d494d26" providerId="ADAL" clId="{5155722B-3B97-FE47-91E2-7B7754690679}" dt="2022-04-27T16:42:49.519" v="400" actId="21"/>
          <ac:spMkLst>
            <pc:docMk/>
            <pc:sldMk cId="2626509700" sldId="283"/>
            <ac:spMk id="9" creationId="{BB4735D8-5CBB-2681-9081-EA760D775F6F}"/>
          </ac:spMkLst>
        </pc:spChg>
        <pc:spChg chg="add mod">
          <ac:chgData name="Clements, William" userId="cbdb0636-a496-422a-8d40-98c53d494d26" providerId="ADAL" clId="{5155722B-3B97-FE47-91E2-7B7754690679}" dt="2022-04-27T16:39:59.937" v="329" actId="1076"/>
          <ac:spMkLst>
            <pc:docMk/>
            <pc:sldMk cId="2626509700" sldId="283"/>
            <ac:spMk id="10" creationId="{F93587C5-8AF2-E19A-AA72-AA89A98522DE}"/>
          </ac:spMkLst>
        </pc:spChg>
        <pc:spChg chg="add mod">
          <ac:chgData name="Clements, William" userId="cbdb0636-a496-422a-8d40-98c53d494d26" providerId="ADAL" clId="{5155722B-3B97-FE47-91E2-7B7754690679}" dt="2022-04-27T16:42:01.403" v="388" actId="1076"/>
          <ac:spMkLst>
            <pc:docMk/>
            <pc:sldMk cId="2626509700" sldId="283"/>
            <ac:spMk id="11" creationId="{C7876186-0DE0-0350-CC8F-7329AF8E285B}"/>
          </ac:spMkLst>
        </pc:spChg>
        <pc:spChg chg="add mod">
          <ac:chgData name="Clements, William" userId="cbdb0636-a496-422a-8d40-98c53d494d26" providerId="ADAL" clId="{5155722B-3B97-FE47-91E2-7B7754690679}" dt="2022-04-27T16:41:48.830" v="385" actId="1076"/>
          <ac:spMkLst>
            <pc:docMk/>
            <pc:sldMk cId="2626509700" sldId="283"/>
            <ac:spMk id="13" creationId="{B507F54F-5D9D-51A0-7B08-807B326E1A56}"/>
          </ac:spMkLst>
        </pc:spChg>
        <pc:picChg chg="add del mod">
          <ac:chgData name="Clements, William" userId="cbdb0636-a496-422a-8d40-98c53d494d26" providerId="ADAL" clId="{5155722B-3B97-FE47-91E2-7B7754690679}" dt="2022-04-27T16:42:17.991" v="389" actId="21"/>
          <ac:picMkLst>
            <pc:docMk/>
            <pc:sldMk cId="2626509700" sldId="283"/>
            <ac:picMk id="3" creationId="{56A90EC3-3786-FD8D-D8DD-DE5B523231F6}"/>
          </ac:picMkLst>
        </pc:picChg>
        <pc:picChg chg="add del">
          <ac:chgData name="Clements, William" userId="cbdb0636-a496-422a-8d40-98c53d494d26" providerId="ADAL" clId="{5155722B-3B97-FE47-91E2-7B7754690679}" dt="2022-04-27T16:38:05.592" v="314"/>
          <ac:picMkLst>
            <pc:docMk/>
            <pc:sldMk cId="2626509700" sldId="283"/>
            <ac:picMk id="4" creationId="{EE885A25-2594-EBFC-F1FB-2B53006BFD89}"/>
          </ac:picMkLst>
        </pc:picChg>
        <pc:picChg chg="add mod">
          <ac:chgData name="Clements, William" userId="cbdb0636-a496-422a-8d40-98c53d494d26" providerId="ADAL" clId="{5155722B-3B97-FE47-91E2-7B7754690679}" dt="2022-04-27T16:38:15.235" v="317" actId="1076"/>
          <ac:picMkLst>
            <pc:docMk/>
            <pc:sldMk cId="2626509700" sldId="283"/>
            <ac:picMk id="5" creationId="{3F9A67D0-AAD7-5F85-2CB5-488CC1076997}"/>
          </ac:picMkLst>
        </pc:picChg>
        <pc:picChg chg="add mod">
          <ac:chgData name="Clements, William" userId="cbdb0636-a496-422a-8d40-98c53d494d26" providerId="ADAL" clId="{5155722B-3B97-FE47-91E2-7B7754690679}" dt="2022-04-27T16:41:54.891" v="386" actId="14100"/>
          <ac:picMkLst>
            <pc:docMk/>
            <pc:sldMk cId="2626509700" sldId="283"/>
            <ac:picMk id="6" creationId="{B07F5347-AD5C-78FF-8AB6-4D8C2CD159AD}"/>
          </ac:picMkLst>
        </pc:picChg>
        <pc:picChg chg="add mod">
          <ac:chgData name="Clements, William" userId="cbdb0636-a496-422a-8d40-98c53d494d26" providerId="ADAL" clId="{5155722B-3B97-FE47-91E2-7B7754690679}" dt="2022-04-27T16:41:56.979" v="387" actId="1076"/>
          <ac:picMkLst>
            <pc:docMk/>
            <pc:sldMk cId="2626509700" sldId="283"/>
            <ac:picMk id="12" creationId="{D7C5AE77-B312-04F8-6CAE-6AD5737BF353}"/>
          </ac:picMkLst>
        </pc:picChg>
        <pc:picChg chg="add mod">
          <ac:chgData name="Clements, William" userId="cbdb0636-a496-422a-8d40-98c53d494d26" providerId="ADAL" clId="{5155722B-3B97-FE47-91E2-7B7754690679}" dt="2022-04-27T16:43:18.751" v="423" actId="1076"/>
          <ac:picMkLst>
            <pc:docMk/>
            <pc:sldMk cId="2626509700" sldId="283"/>
            <ac:picMk id="14" creationId="{2E223490-05D1-B161-3D91-A3C49358FDAA}"/>
          </ac:picMkLst>
        </pc:picChg>
      </pc:sldChg>
      <pc:sldChg chg="addSp modSp new mod">
        <pc:chgData name="Clements, William" userId="cbdb0636-a496-422a-8d40-98c53d494d26" providerId="ADAL" clId="{5155722B-3B97-FE47-91E2-7B7754690679}" dt="2022-04-27T18:39:19.229" v="1047" actId="1076"/>
        <pc:sldMkLst>
          <pc:docMk/>
          <pc:sldMk cId="2797940741" sldId="284"/>
        </pc:sldMkLst>
        <pc:spChg chg="mod">
          <ac:chgData name="Clements, William" userId="cbdb0636-a496-422a-8d40-98c53d494d26" providerId="ADAL" clId="{5155722B-3B97-FE47-91E2-7B7754690679}" dt="2022-04-27T16:44:29.045" v="456" actId="20577"/>
          <ac:spMkLst>
            <pc:docMk/>
            <pc:sldMk cId="2797940741" sldId="284"/>
            <ac:spMk id="2" creationId="{2A8C3155-DD40-32F5-598F-C1F02CAEFEB9}"/>
          </ac:spMkLst>
        </pc:spChg>
        <pc:spChg chg="add mod">
          <ac:chgData name="Clements, William" userId="cbdb0636-a496-422a-8d40-98c53d494d26" providerId="ADAL" clId="{5155722B-3B97-FE47-91E2-7B7754690679}" dt="2022-04-27T16:52:10.583" v="550" actId="1076"/>
          <ac:spMkLst>
            <pc:docMk/>
            <pc:sldMk cId="2797940741" sldId="284"/>
            <ac:spMk id="6" creationId="{65E5210A-6E55-F51F-6900-6C51EF17AAAD}"/>
          </ac:spMkLst>
        </pc:spChg>
        <pc:spChg chg="add mod">
          <ac:chgData name="Clements, William" userId="cbdb0636-a496-422a-8d40-98c53d494d26" providerId="ADAL" clId="{5155722B-3B97-FE47-91E2-7B7754690679}" dt="2022-04-27T16:49:06.494" v="522" actId="1076"/>
          <ac:spMkLst>
            <pc:docMk/>
            <pc:sldMk cId="2797940741" sldId="284"/>
            <ac:spMk id="7" creationId="{2F3BF1F3-836F-2A46-BE9F-9E3572396110}"/>
          </ac:spMkLst>
        </pc:spChg>
        <pc:spChg chg="add mod">
          <ac:chgData name="Clements, William" userId="cbdb0636-a496-422a-8d40-98c53d494d26" providerId="ADAL" clId="{5155722B-3B97-FE47-91E2-7B7754690679}" dt="2022-04-27T16:49:10.833" v="524" actId="1076"/>
          <ac:spMkLst>
            <pc:docMk/>
            <pc:sldMk cId="2797940741" sldId="284"/>
            <ac:spMk id="8" creationId="{58C9847D-08CA-C25C-A329-BCEA732C9C8C}"/>
          </ac:spMkLst>
        </pc:spChg>
        <pc:spChg chg="add mod">
          <ac:chgData name="Clements, William" userId="cbdb0636-a496-422a-8d40-98c53d494d26" providerId="ADAL" clId="{5155722B-3B97-FE47-91E2-7B7754690679}" dt="2022-04-27T16:49:14.648" v="526" actId="1076"/>
          <ac:spMkLst>
            <pc:docMk/>
            <pc:sldMk cId="2797940741" sldId="284"/>
            <ac:spMk id="9" creationId="{DF831029-98D6-EC94-86AB-D3CD2C48A5C8}"/>
          </ac:spMkLst>
        </pc:spChg>
        <pc:spChg chg="add mod">
          <ac:chgData name="Clements, William" userId="cbdb0636-a496-422a-8d40-98c53d494d26" providerId="ADAL" clId="{5155722B-3B97-FE47-91E2-7B7754690679}" dt="2022-04-27T16:52:19.080" v="553" actId="1076"/>
          <ac:spMkLst>
            <pc:docMk/>
            <pc:sldMk cId="2797940741" sldId="284"/>
            <ac:spMk id="10" creationId="{FED75EAE-9BB9-3FC9-D5D1-B7AA8F8AB9F3}"/>
          </ac:spMkLst>
        </pc:spChg>
        <pc:spChg chg="add mod">
          <ac:chgData name="Clements, William" userId="cbdb0636-a496-422a-8d40-98c53d494d26" providerId="ADAL" clId="{5155722B-3B97-FE47-91E2-7B7754690679}" dt="2022-04-27T18:39:19.229" v="1047" actId="1076"/>
          <ac:spMkLst>
            <pc:docMk/>
            <pc:sldMk cId="2797940741" sldId="284"/>
            <ac:spMk id="12" creationId="{F2BB06AF-389E-39ED-EDD1-5EEC10EC41A5}"/>
          </ac:spMkLst>
        </pc:spChg>
        <pc:picChg chg="add mod">
          <ac:chgData name="Clements, William" userId="cbdb0636-a496-422a-8d40-98c53d494d26" providerId="ADAL" clId="{5155722B-3B97-FE47-91E2-7B7754690679}" dt="2022-04-27T16:44:20.137" v="428" actId="1076"/>
          <ac:picMkLst>
            <pc:docMk/>
            <pc:sldMk cId="2797940741" sldId="284"/>
            <ac:picMk id="3" creationId="{CEC90CD2-F869-A741-E8CE-33BB3E8A8B42}"/>
          </ac:picMkLst>
        </pc:picChg>
        <pc:picChg chg="add mod">
          <ac:chgData name="Clements, William" userId="cbdb0636-a496-422a-8d40-98c53d494d26" providerId="ADAL" clId="{5155722B-3B97-FE47-91E2-7B7754690679}" dt="2022-04-27T16:45:07.388" v="459" actId="1076"/>
          <ac:picMkLst>
            <pc:docMk/>
            <pc:sldMk cId="2797940741" sldId="284"/>
            <ac:picMk id="4" creationId="{79A47025-7797-5206-9D3F-00727C0223EB}"/>
          </ac:picMkLst>
        </pc:picChg>
        <pc:picChg chg="add mod">
          <ac:chgData name="Clements, William" userId="cbdb0636-a496-422a-8d40-98c53d494d26" providerId="ADAL" clId="{5155722B-3B97-FE47-91E2-7B7754690679}" dt="2022-04-27T16:45:25.964" v="462" actId="1076"/>
          <ac:picMkLst>
            <pc:docMk/>
            <pc:sldMk cId="2797940741" sldId="284"/>
            <ac:picMk id="5" creationId="{D49210A2-55E7-BB7A-B972-5C6532A18C58}"/>
          </ac:picMkLst>
        </pc:picChg>
        <pc:picChg chg="add mod">
          <ac:chgData name="Clements, William" userId="cbdb0636-a496-422a-8d40-98c53d494d26" providerId="ADAL" clId="{5155722B-3B97-FE47-91E2-7B7754690679}" dt="2022-04-27T18:39:11.655" v="1043" actId="14100"/>
          <ac:picMkLst>
            <pc:docMk/>
            <pc:sldMk cId="2797940741" sldId="284"/>
            <ac:picMk id="11" creationId="{20D3E36E-557D-5305-18BF-DDAF42119913}"/>
          </ac:picMkLst>
        </pc:picChg>
      </pc:sldChg>
      <pc:sldChg chg="addSp delSp modSp new mod">
        <pc:chgData name="Clements, William" userId="cbdb0636-a496-422a-8d40-98c53d494d26" providerId="ADAL" clId="{5155722B-3B97-FE47-91E2-7B7754690679}" dt="2022-04-27T16:50:56.201" v="549" actId="1076"/>
        <pc:sldMkLst>
          <pc:docMk/>
          <pc:sldMk cId="1869824273" sldId="285"/>
        </pc:sldMkLst>
        <pc:spChg chg="mod">
          <ac:chgData name="Clements, William" userId="cbdb0636-a496-422a-8d40-98c53d494d26" providerId="ADAL" clId="{5155722B-3B97-FE47-91E2-7B7754690679}" dt="2022-04-27T16:46:25.618" v="498" actId="20577"/>
          <ac:spMkLst>
            <pc:docMk/>
            <pc:sldMk cId="1869824273" sldId="285"/>
            <ac:spMk id="2" creationId="{0EAB2F19-E117-0532-8E64-DB84FB5BF868}"/>
          </ac:spMkLst>
        </pc:spChg>
        <pc:spChg chg="add del mod">
          <ac:chgData name="Clements, William" userId="cbdb0636-a496-422a-8d40-98c53d494d26" providerId="ADAL" clId="{5155722B-3B97-FE47-91E2-7B7754690679}" dt="2022-04-27T16:48:45.467" v="518"/>
          <ac:spMkLst>
            <pc:docMk/>
            <pc:sldMk cId="1869824273" sldId="285"/>
            <ac:spMk id="5" creationId="{7C2496F4-96E5-EB24-D4A3-CEE18C35194F}"/>
          </ac:spMkLst>
        </pc:spChg>
        <pc:spChg chg="add mod">
          <ac:chgData name="Clements, William" userId="cbdb0636-a496-422a-8d40-98c53d494d26" providerId="ADAL" clId="{5155722B-3B97-FE47-91E2-7B7754690679}" dt="2022-04-27T16:49:27.689" v="528" actId="1076"/>
          <ac:spMkLst>
            <pc:docMk/>
            <pc:sldMk cId="1869824273" sldId="285"/>
            <ac:spMk id="9" creationId="{2E69F1E0-8BD3-3D4D-FC00-07C125E0E40A}"/>
          </ac:spMkLst>
        </pc:spChg>
        <pc:spChg chg="add mod">
          <ac:chgData name="Clements, William" userId="cbdb0636-a496-422a-8d40-98c53d494d26" providerId="ADAL" clId="{5155722B-3B97-FE47-91E2-7B7754690679}" dt="2022-04-27T16:49:35.810" v="532" actId="1076"/>
          <ac:spMkLst>
            <pc:docMk/>
            <pc:sldMk cId="1869824273" sldId="285"/>
            <ac:spMk id="10" creationId="{6F847A05-0B15-75A9-3E8E-5F2EE9A9F7BE}"/>
          </ac:spMkLst>
        </pc:spChg>
        <pc:spChg chg="add mod">
          <ac:chgData name="Clements, William" userId="cbdb0636-a496-422a-8d40-98c53d494d26" providerId="ADAL" clId="{5155722B-3B97-FE47-91E2-7B7754690679}" dt="2022-04-27T16:49:59.468" v="538" actId="1076"/>
          <ac:spMkLst>
            <pc:docMk/>
            <pc:sldMk cId="1869824273" sldId="285"/>
            <ac:spMk id="11" creationId="{36185662-5CEA-530E-9920-56DA6CDC3193}"/>
          </ac:spMkLst>
        </pc:spChg>
        <pc:spChg chg="add del mod">
          <ac:chgData name="Clements, William" userId="cbdb0636-a496-422a-8d40-98c53d494d26" providerId="ADAL" clId="{5155722B-3B97-FE47-91E2-7B7754690679}" dt="2022-04-27T16:50:04.581" v="543" actId="478"/>
          <ac:spMkLst>
            <pc:docMk/>
            <pc:sldMk cId="1869824273" sldId="285"/>
            <ac:spMk id="12" creationId="{0E79C06D-7F5F-6E23-F426-163AD67874D5}"/>
          </ac:spMkLst>
        </pc:spChg>
        <pc:spChg chg="add del mod">
          <ac:chgData name="Clements, William" userId="cbdb0636-a496-422a-8d40-98c53d494d26" providerId="ADAL" clId="{5155722B-3B97-FE47-91E2-7B7754690679}" dt="2022-04-27T16:50:03.635" v="542" actId="478"/>
          <ac:spMkLst>
            <pc:docMk/>
            <pc:sldMk cId="1869824273" sldId="285"/>
            <ac:spMk id="13" creationId="{DF670B3A-1C63-9218-F73B-7AAD176D27DD}"/>
          </ac:spMkLst>
        </pc:spChg>
        <pc:spChg chg="add mod">
          <ac:chgData name="Clements, William" userId="cbdb0636-a496-422a-8d40-98c53d494d26" providerId="ADAL" clId="{5155722B-3B97-FE47-91E2-7B7754690679}" dt="2022-04-27T16:50:11.637" v="545" actId="1076"/>
          <ac:spMkLst>
            <pc:docMk/>
            <pc:sldMk cId="1869824273" sldId="285"/>
            <ac:spMk id="14" creationId="{B888B8F3-BE64-FB9A-86E1-80763DC935BF}"/>
          </ac:spMkLst>
        </pc:spChg>
        <pc:picChg chg="add mod">
          <ac:chgData name="Clements, William" userId="cbdb0636-a496-422a-8d40-98c53d494d26" providerId="ADAL" clId="{5155722B-3B97-FE47-91E2-7B7754690679}" dt="2022-04-27T16:46:48.482" v="501" actId="14100"/>
          <ac:picMkLst>
            <pc:docMk/>
            <pc:sldMk cId="1869824273" sldId="285"/>
            <ac:picMk id="3" creationId="{83A737DA-4680-E376-C21D-997612F641B0}"/>
          </ac:picMkLst>
        </pc:picChg>
        <pc:picChg chg="add mod">
          <ac:chgData name="Clements, William" userId="cbdb0636-a496-422a-8d40-98c53d494d26" providerId="ADAL" clId="{5155722B-3B97-FE47-91E2-7B7754690679}" dt="2022-04-27T16:47:12.604" v="504" actId="14100"/>
          <ac:picMkLst>
            <pc:docMk/>
            <pc:sldMk cId="1869824273" sldId="285"/>
            <ac:picMk id="4" creationId="{18F22A69-EBCC-E789-857C-B299AA021E47}"/>
          </ac:picMkLst>
        </pc:picChg>
        <pc:picChg chg="add mod">
          <ac:chgData name="Clements, William" userId="cbdb0636-a496-422a-8d40-98c53d494d26" providerId="ADAL" clId="{5155722B-3B97-FE47-91E2-7B7754690679}" dt="2022-04-27T16:47:41.036" v="508" actId="1076"/>
          <ac:picMkLst>
            <pc:docMk/>
            <pc:sldMk cId="1869824273" sldId="285"/>
            <ac:picMk id="6" creationId="{2E64AF98-CF68-ACA9-C1F4-E8545BC684C2}"/>
          </ac:picMkLst>
        </pc:picChg>
        <pc:picChg chg="add mod">
          <ac:chgData name="Clements, William" userId="cbdb0636-a496-422a-8d40-98c53d494d26" providerId="ADAL" clId="{5155722B-3B97-FE47-91E2-7B7754690679}" dt="2022-04-27T16:48:12.550" v="512" actId="1076"/>
          <ac:picMkLst>
            <pc:docMk/>
            <pc:sldMk cId="1869824273" sldId="285"/>
            <ac:picMk id="7" creationId="{0858B900-989D-9A79-807F-21BF66FE0CD3}"/>
          </ac:picMkLst>
        </pc:picChg>
        <pc:picChg chg="add mod">
          <ac:chgData name="Clements, William" userId="cbdb0636-a496-422a-8d40-98c53d494d26" providerId="ADAL" clId="{5155722B-3B97-FE47-91E2-7B7754690679}" dt="2022-04-27T16:48:41.410" v="516" actId="14100"/>
          <ac:picMkLst>
            <pc:docMk/>
            <pc:sldMk cId="1869824273" sldId="285"/>
            <ac:picMk id="8" creationId="{B31D8C60-CF0A-7522-7458-8770BD35A980}"/>
          </ac:picMkLst>
        </pc:picChg>
        <pc:picChg chg="add mod">
          <ac:chgData name="Clements, William" userId="cbdb0636-a496-422a-8d40-98c53d494d26" providerId="ADAL" clId="{5155722B-3B97-FE47-91E2-7B7754690679}" dt="2022-04-27T16:50:56.201" v="549" actId="1076"/>
          <ac:picMkLst>
            <pc:docMk/>
            <pc:sldMk cId="1869824273" sldId="285"/>
            <ac:picMk id="15" creationId="{97EEE62A-12D0-8EF7-59AE-0E5F4E932765}"/>
          </ac:picMkLst>
        </pc:picChg>
      </pc:sldChg>
      <pc:sldChg chg="addSp delSp modSp new mod modClrScheme chgLayout">
        <pc:chgData name="Clements, William" userId="cbdb0636-a496-422a-8d40-98c53d494d26" providerId="ADAL" clId="{5155722B-3B97-FE47-91E2-7B7754690679}" dt="2022-04-27T18:45:57.402" v="1205" actId="14100"/>
        <pc:sldMkLst>
          <pc:docMk/>
          <pc:sldMk cId="2081308537" sldId="286"/>
        </pc:sldMkLst>
        <pc:spChg chg="mod ord">
          <ac:chgData name="Clements, William" userId="cbdb0636-a496-422a-8d40-98c53d494d26" providerId="ADAL" clId="{5155722B-3B97-FE47-91E2-7B7754690679}" dt="2022-04-27T16:57:43.280" v="597" actId="700"/>
          <ac:spMkLst>
            <pc:docMk/>
            <pc:sldMk cId="2081308537" sldId="286"/>
            <ac:spMk id="2" creationId="{E3F09B27-B2EE-15BE-EB47-754C2756209E}"/>
          </ac:spMkLst>
        </pc:spChg>
        <pc:spChg chg="del">
          <ac:chgData name="Clements, William" userId="cbdb0636-a496-422a-8d40-98c53d494d26" providerId="ADAL" clId="{5155722B-3B97-FE47-91E2-7B7754690679}" dt="2022-04-27T16:57:43.280" v="597" actId="700"/>
          <ac:spMkLst>
            <pc:docMk/>
            <pc:sldMk cId="2081308537" sldId="286"/>
            <ac:spMk id="3" creationId="{19479A09-B463-A758-82D9-2C5B68DA8D39}"/>
          </ac:spMkLst>
        </pc:spChg>
        <pc:spChg chg="add mod">
          <ac:chgData name="Clements, William" userId="cbdb0636-a496-422a-8d40-98c53d494d26" providerId="ADAL" clId="{5155722B-3B97-FE47-91E2-7B7754690679}" dt="2022-04-27T18:43:16.094" v="1116" actId="1076"/>
          <ac:spMkLst>
            <pc:docMk/>
            <pc:sldMk cId="2081308537" sldId="286"/>
            <ac:spMk id="3" creationId="{463D35C1-635D-81CA-9073-52FB9C84DA08}"/>
          </ac:spMkLst>
        </pc:spChg>
        <pc:spChg chg="add mod">
          <ac:chgData name="Clements, William" userId="cbdb0636-a496-422a-8d40-98c53d494d26" providerId="ADAL" clId="{5155722B-3B97-FE47-91E2-7B7754690679}" dt="2022-04-27T18:44:50.823" v="1147" actId="1076"/>
          <ac:spMkLst>
            <pc:docMk/>
            <pc:sldMk cId="2081308537" sldId="286"/>
            <ac:spMk id="4" creationId="{2398B04B-096C-DAC1-7723-F10005ECB336}"/>
          </ac:spMkLst>
        </pc:spChg>
        <pc:spChg chg="del">
          <ac:chgData name="Clements, William" userId="cbdb0636-a496-422a-8d40-98c53d494d26" providerId="ADAL" clId="{5155722B-3B97-FE47-91E2-7B7754690679}" dt="2022-04-27T16:57:43.280" v="597" actId="700"/>
          <ac:spMkLst>
            <pc:docMk/>
            <pc:sldMk cId="2081308537" sldId="286"/>
            <ac:spMk id="4" creationId="{2CE9DB7C-0E22-E324-0CDB-67A1BFBF7781}"/>
          </ac:spMkLst>
        </pc:spChg>
        <pc:spChg chg="add del mod">
          <ac:chgData name="Clements, William" userId="cbdb0636-a496-422a-8d40-98c53d494d26" providerId="ADAL" clId="{5155722B-3B97-FE47-91E2-7B7754690679}" dt="2022-04-27T17:17:18.216" v="971"/>
          <ac:spMkLst>
            <pc:docMk/>
            <pc:sldMk cId="2081308537" sldId="286"/>
            <ac:spMk id="10" creationId="{0623BAA2-1045-26B7-99B3-DEAAE44B0B76}"/>
          </ac:spMkLst>
        </pc:spChg>
        <pc:spChg chg="add mod">
          <ac:chgData name="Clements, William" userId="cbdb0636-a496-422a-8d40-98c53d494d26" providerId="ADAL" clId="{5155722B-3B97-FE47-91E2-7B7754690679}" dt="2022-04-27T18:43:33.465" v="1118" actId="1076"/>
          <ac:spMkLst>
            <pc:docMk/>
            <pc:sldMk cId="2081308537" sldId="286"/>
            <ac:spMk id="10" creationId="{0EF82FC6-75C4-D3D1-8373-8BCB28C99CA8}"/>
          </ac:spMkLst>
        </pc:spChg>
        <pc:spChg chg="add mod">
          <ac:chgData name="Clements, William" userId="cbdb0636-a496-422a-8d40-98c53d494d26" providerId="ADAL" clId="{5155722B-3B97-FE47-91E2-7B7754690679}" dt="2022-04-27T18:43:39.273" v="1121" actId="1076"/>
          <ac:spMkLst>
            <pc:docMk/>
            <pc:sldMk cId="2081308537" sldId="286"/>
            <ac:spMk id="11" creationId="{7D0CEBA9-7418-558A-920D-E02C2EDAFAC5}"/>
          </ac:spMkLst>
        </pc:spChg>
        <pc:spChg chg="add mod">
          <ac:chgData name="Clements, William" userId="cbdb0636-a496-422a-8d40-98c53d494d26" providerId="ADAL" clId="{5155722B-3B97-FE47-91E2-7B7754690679}" dt="2022-04-27T18:45:57.402" v="1205" actId="14100"/>
          <ac:spMkLst>
            <pc:docMk/>
            <pc:sldMk cId="2081308537" sldId="286"/>
            <ac:spMk id="17" creationId="{D753632A-9B33-5FB1-68CC-7633586707CC}"/>
          </ac:spMkLst>
        </pc:spChg>
        <pc:picChg chg="add mod">
          <ac:chgData name="Clements, William" userId="cbdb0636-a496-422a-8d40-98c53d494d26" providerId="ADAL" clId="{5155722B-3B97-FE47-91E2-7B7754690679}" dt="2022-04-27T18:44:10.263" v="1123"/>
          <ac:picMkLst>
            <pc:docMk/>
            <pc:sldMk cId="2081308537" sldId="286"/>
            <ac:picMk id="5" creationId="{F8801746-B1A5-9E84-2955-1C7F19F9AC34}"/>
          </ac:picMkLst>
        </pc:picChg>
        <pc:picChg chg="add mod">
          <ac:chgData name="Clements, William" userId="cbdb0636-a496-422a-8d40-98c53d494d26" providerId="ADAL" clId="{5155722B-3B97-FE47-91E2-7B7754690679}" dt="2022-04-27T16:57:38.093" v="595" actId="14100"/>
          <ac:picMkLst>
            <pc:docMk/>
            <pc:sldMk cId="2081308537" sldId="286"/>
            <ac:picMk id="6" creationId="{FAAFCE85-6175-A249-9565-6674C1BC17F6}"/>
          </ac:picMkLst>
        </pc:picChg>
        <pc:picChg chg="add mod">
          <ac:chgData name="Clements, William" userId="cbdb0636-a496-422a-8d40-98c53d494d26" providerId="ADAL" clId="{5155722B-3B97-FE47-91E2-7B7754690679}" dt="2022-04-27T16:57:51.287" v="599" actId="14100"/>
          <ac:picMkLst>
            <pc:docMk/>
            <pc:sldMk cId="2081308537" sldId="286"/>
            <ac:picMk id="7" creationId="{BD3C4400-51B9-41B7-5399-A9EC32525A00}"/>
          </ac:picMkLst>
        </pc:picChg>
        <pc:picChg chg="add mod">
          <ac:chgData name="Clements, William" userId="cbdb0636-a496-422a-8d40-98c53d494d26" providerId="ADAL" clId="{5155722B-3B97-FE47-91E2-7B7754690679}" dt="2022-04-27T16:57:54.463" v="600" actId="1076"/>
          <ac:picMkLst>
            <pc:docMk/>
            <pc:sldMk cId="2081308537" sldId="286"/>
            <ac:picMk id="8" creationId="{D0A2F4ED-C779-3CA2-1A73-FF2E2F320C07}"/>
          </ac:picMkLst>
        </pc:picChg>
        <pc:picChg chg="add mod">
          <ac:chgData name="Clements, William" userId="cbdb0636-a496-422a-8d40-98c53d494d26" providerId="ADAL" clId="{5155722B-3B97-FE47-91E2-7B7754690679}" dt="2022-04-27T16:58:19.731" v="602" actId="14100"/>
          <ac:picMkLst>
            <pc:docMk/>
            <pc:sldMk cId="2081308537" sldId="286"/>
            <ac:picMk id="9" creationId="{0E341F25-A224-A04A-A3EB-FCFB9B0D7E2F}"/>
          </ac:picMkLst>
        </pc:picChg>
        <pc:cxnChg chg="add">
          <ac:chgData name="Clements, William" userId="cbdb0636-a496-422a-8d40-98c53d494d26" providerId="ADAL" clId="{5155722B-3B97-FE47-91E2-7B7754690679}" dt="2022-04-27T18:45:12.368" v="1148" actId="11529"/>
          <ac:cxnSpMkLst>
            <pc:docMk/>
            <pc:sldMk cId="2081308537" sldId="286"/>
            <ac:cxnSpMk id="13" creationId="{D612EE8F-1000-73CD-0BCC-26277E00CF90}"/>
          </ac:cxnSpMkLst>
        </pc:cxnChg>
        <pc:cxnChg chg="add mod">
          <ac:chgData name="Clements, William" userId="cbdb0636-a496-422a-8d40-98c53d494d26" providerId="ADAL" clId="{5155722B-3B97-FE47-91E2-7B7754690679}" dt="2022-04-27T18:45:22.040" v="1151" actId="14100"/>
          <ac:cxnSpMkLst>
            <pc:docMk/>
            <pc:sldMk cId="2081308537" sldId="286"/>
            <ac:cxnSpMk id="14" creationId="{BA89B2AF-EFB0-0736-BE13-8A9DA1AB989C}"/>
          </ac:cxnSpMkLst>
        </pc:cxnChg>
      </pc:sldChg>
      <pc:sldChg chg="addSp delSp modSp new mod">
        <pc:chgData name="Clements, William" userId="cbdb0636-a496-422a-8d40-98c53d494d26" providerId="ADAL" clId="{5155722B-3B97-FE47-91E2-7B7754690679}" dt="2022-04-27T18:47:12.784" v="1220" actId="1076"/>
        <pc:sldMkLst>
          <pc:docMk/>
          <pc:sldMk cId="1455511176" sldId="287"/>
        </pc:sldMkLst>
        <pc:spChg chg="mod">
          <ac:chgData name="Clements, William" userId="cbdb0636-a496-422a-8d40-98c53d494d26" providerId="ADAL" clId="{5155722B-3B97-FE47-91E2-7B7754690679}" dt="2022-04-27T18:47:05.744" v="1218" actId="1076"/>
          <ac:spMkLst>
            <pc:docMk/>
            <pc:sldMk cId="1455511176" sldId="287"/>
            <ac:spMk id="2" creationId="{6B78A320-272D-A8F2-F72D-D960CC08914F}"/>
          </ac:spMkLst>
        </pc:spChg>
        <pc:spChg chg="mod">
          <ac:chgData name="Clements, William" userId="cbdb0636-a496-422a-8d40-98c53d494d26" providerId="ADAL" clId="{5155722B-3B97-FE47-91E2-7B7754690679}" dt="2022-04-27T18:46:17.154" v="1206"/>
          <ac:spMkLst>
            <pc:docMk/>
            <pc:sldMk cId="1455511176" sldId="287"/>
            <ac:spMk id="11" creationId="{88C34DFA-B363-21AB-42E0-4C6C10A9CDDE}"/>
          </ac:spMkLst>
        </pc:spChg>
        <pc:spChg chg="mod">
          <ac:chgData name="Clements, William" userId="cbdb0636-a496-422a-8d40-98c53d494d26" providerId="ADAL" clId="{5155722B-3B97-FE47-91E2-7B7754690679}" dt="2022-04-27T18:46:17.154" v="1206"/>
          <ac:spMkLst>
            <pc:docMk/>
            <pc:sldMk cId="1455511176" sldId="287"/>
            <ac:spMk id="12" creationId="{D0E97591-33C0-D574-369C-3BFA563089BD}"/>
          </ac:spMkLst>
        </pc:spChg>
        <pc:spChg chg="add mod">
          <ac:chgData name="Clements, William" userId="cbdb0636-a496-422a-8d40-98c53d494d26" providerId="ADAL" clId="{5155722B-3B97-FE47-91E2-7B7754690679}" dt="2022-04-27T18:47:12.784" v="1220" actId="1076"/>
          <ac:spMkLst>
            <pc:docMk/>
            <pc:sldMk cId="1455511176" sldId="287"/>
            <ac:spMk id="13" creationId="{DC0BB8F1-FFBA-4134-4B2E-CCD2CA5BC600}"/>
          </ac:spMkLst>
        </pc:spChg>
        <pc:grpChg chg="add mod">
          <ac:chgData name="Clements, William" userId="cbdb0636-a496-422a-8d40-98c53d494d26" providerId="ADAL" clId="{5155722B-3B97-FE47-91E2-7B7754690679}" dt="2022-04-27T18:47:09.976" v="1219" actId="1076"/>
          <ac:grpSpMkLst>
            <pc:docMk/>
            <pc:sldMk cId="1455511176" sldId="287"/>
            <ac:grpSpMk id="10" creationId="{9CD23930-B190-A31F-4854-0F94C17275EB}"/>
          </ac:grpSpMkLst>
        </pc:grpChg>
        <pc:picChg chg="add del mod">
          <ac:chgData name="Clements, William" userId="cbdb0636-a496-422a-8d40-98c53d494d26" providerId="ADAL" clId="{5155722B-3B97-FE47-91E2-7B7754690679}" dt="2022-04-27T18:46:59.857" v="1216" actId="478"/>
          <ac:picMkLst>
            <pc:docMk/>
            <pc:sldMk cId="1455511176" sldId="287"/>
            <ac:picMk id="3" creationId="{7BC1013C-D08B-7B5E-7683-7F7648583069}"/>
          </ac:picMkLst>
        </pc:picChg>
        <pc:picChg chg="add mod">
          <ac:chgData name="Clements, William" userId="cbdb0636-a496-422a-8d40-98c53d494d26" providerId="ADAL" clId="{5155722B-3B97-FE47-91E2-7B7754690679}" dt="2022-04-27T18:46:56.728" v="1215" actId="1076"/>
          <ac:picMkLst>
            <pc:docMk/>
            <pc:sldMk cId="1455511176" sldId="287"/>
            <ac:picMk id="4" creationId="{6D49D32D-44BC-6CEC-4A95-8B04FE087478}"/>
          </ac:picMkLst>
        </pc:picChg>
        <pc:picChg chg="add mod">
          <ac:chgData name="Clements, William" userId="cbdb0636-a496-422a-8d40-98c53d494d26" providerId="ADAL" clId="{5155722B-3B97-FE47-91E2-7B7754690679}" dt="2022-04-27T17:00:38.913" v="638" actId="1076"/>
          <ac:picMkLst>
            <pc:docMk/>
            <pc:sldMk cId="1455511176" sldId="287"/>
            <ac:picMk id="5" creationId="{AD2EFEE4-EC53-EA8C-0846-DAC78C845CDD}"/>
          </ac:picMkLst>
        </pc:picChg>
        <pc:picChg chg="add mod">
          <ac:chgData name="Clements, William" userId="cbdb0636-a496-422a-8d40-98c53d494d26" providerId="ADAL" clId="{5155722B-3B97-FE47-91E2-7B7754690679}" dt="2022-04-27T17:03:55.075" v="640" actId="1076"/>
          <ac:picMkLst>
            <pc:docMk/>
            <pc:sldMk cId="1455511176" sldId="287"/>
            <ac:picMk id="6" creationId="{1D54B78E-BBCC-DDE1-41D6-3E100AB8B451}"/>
          </ac:picMkLst>
        </pc:picChg>
        <pc:picChg chg="add mod">
          <ac:chgData name="Clements, William" userId="cbdb0636-a496-422a-8d40-98c53d494d26" providerId="ADAL" clId="{5155722B-3B97-FE47-91E2-7B7754690679}" dt="2022-04-27T17:04:30.113" v="645" actId="1076"/>
          <ac:picMkLst>
            <pc:docMk/>
            <pc:sldMk cId="1455511176" sldId="287"/>
            <ac:picMk id="7" creationId="{FA75E40A-E9A5-0A72-F08F-3B3C48EF2AE3}"/>
          </ac:picMkLst>
        </pc:picChg>
        <pc:cxnChg chg="add del mod">
          <ac:chgData name="Clements, William" userId="cbdb0636-a496-422a-8d40-98c53d494d26" providerId="ADAL" clId="{5155722B-3B97-FE47-91E2-7B7754690679}" dt="2022-04-27T18:46:46.647" v="1214" actId="478"/>
          <ac:cxnSpMkLst>
            <pc:docMk/>
            <pc:sldMk cId="1455511176" sldId="287"/>
            <ac:cxnSpMk id="9" creationId="{4632D459-D52B-45BB-0C97-D98502DC24DB}"/>
          </ac:cxnSpMkLst>
        </pc:cxnChg>
        <pc:cxnChg chg="add mod">
          <ac:chgData name="Clements, William" userId="cbdb0636-a496-422a-8d40-98c53d494d26" providerId="ADAL" clId="{5155722B-3B97-FE47-91E2-7B7754690679}" dt="2022-04-27T18:46:35.099" v="1210" actId="14100"/>
          <ac:cxnSpMkLst>
            <pc:docMk/>
            <pc:sldMk cId="1455511176" sldId="287"/>
            <ac:cxnSpMk id="14" creationId="{BF2EDE29-A10B-31CD-6E04-30A9CA2A162A}"/>
          </ac:cxnSpMkLst>
        </pc:cxnChg>
        <pc:cxnChg chg="add mod">
          <ac:chgData name="Clements, William" userId="cbdb0636-a496-422a-8d40-98c53d494d26" providerId="ADAL" clId="{5155722B-3B97-FE47-91E2-7B7754690679}" dt="2022-04-27T18:46:44.011" v="1213" actId="14100"/>
          <ac:cxnSpMkLst>
            <pc:docMk/>
            <pc:sldMk cId="1455511176" sldId="287"/>
            <ac:cxnSpMk id="16" creationId="{F2ED168D-3646-35E5-E909-1B831EA843AE}"/>
          </ac:cxnSpMkLst>
        </pc:cxnChg>
      </pc:sldChg>
      <pc:sldChg chg="addSp delSp modSp new mod">
        <pc:chgData name="Clements, William" userId="cbdb0636-a496-422a-8d40-98c53d494d26" providerId="ADAL" clId="{5155722B-3B97-FE47-91E2-7B7754690679}" dt="2022-04-27T18:49:21.103" v="1255" actId="1076"/>
        <pc:sldMkLst>
          <pc:docMk/>
          <pc:sldMk cId="3086943071" sldId="288"/>
        </pc:sldMkLst>
        <pc:spChg chg="mod">
          <ac:chgData name="Clements, William" userId="cbdb0636-a496-422a-8d40-98c53d494d26" providerId="ADAL" clId="{5155722B-3B97-FE47-91E2-7B7754690679}" dt="2022-04-27T17:05:46.781" v="661" actId="20577"/>
          <ac:spMkLst>
            <pc:docMk/>
            <pc:sldMk cId="3086943071" sldId="288"/>
            <ac:spMk id="2" creationId="{9FFB6BFA-6527-256C-B6E3-11311B80A546}"/>
          </ac:spMkLst>
        </pc:spChg>
        <pc:spChg chg="add mod">
          <ac:chgData name="Clements, William" userId="cbdb0636-a496-422a-8d40-98c53d494d26" providerId="ADAL" clId="{5155722B-3B97-FE47-91E2-7B7754690679}" dt="2022-04-27T18:48:31.550" v="1235" actId="1076"/>
          <ac:spMkLst>
            <pc:docMk/>
            <pc:sldMk cId="3086943071" sldId="288"/>
            <ac:spMk id="12" creationId="{1FEB6B44-12EB-68D1-1F91-219685522725}"/>
          </ac:spMkLst>
        </pc:spChg>
        <pc:spChg chg="add del mod">
          <ac:chgData name="Clements, William" userId="cbdb0636-a496-422a-8d40-98c53d494d26" providerId="ADAL" clId="{5155722B-3B97-FE47-91E2-7B7754690679}" dt="2022-04-27T18:49:18.427" v="1253" actId="478"/>
          <ac:spMkLst>
            <pc:docMk/>
            <pc:sldMk cId="3086943071" sldId="288"/>
            <ac:spMk id="13" creationId="{E43E5798-ACBD-0121-98A2-E0F806745B58}"/>
          </ac:spMkLst>
        </pc:spChg>
        <pc:spChg chg="add mod">
          <ac:chgData name="Clements, William" userId="cbdb0636-a496-422a-8d40-98c53d494d26" providerId="ADAL" clId="{5155722B-3B97-FE47-91E2-7B7754690679}" dt="2022-04-27T18:49:21.103" v="1255" actId="1076"/>
          <ac:spMkLst>
            <pc:docMk/>
            <pc:sldMk cId="3086943071" sldId="288"/>
            <ac:spMk id="14" creationId="{F94304B1-33CE-A44B-4273-2A974D979B00}"/>
          </ac:spMkLst>
        </pc:spChg>
        <pc:picChg chg="add mod">
          <ac:chgData name="Clements, William" userId="cbdb0636-a496-422a-8d40-98c53d494d26" providerId="ADAL" clId="{5155722B-3B97-FE47-91E2-7B7754690679}" dt="2022-04-27T18:48:08.250" v="1231" actId="1076"/>
          <ac:picMkLst>
            <pc:docMk/>
            <pc:sldMk cId="3086943071" sldId="288"/>
            <ac:picMk id="3" creationId="{7C490CBD-39CF-6562-A33E-774B060E7688}"/>
          </ac:picMkLst>
        </pc:picChg>
        <pc:picChg chg="add mod">
          <ac:chgData name="Clements, William" userId="cbdb0636-a496-422a-8d40-98c53d494d26" providerId="ADAL" clId="{5155722B-3B97-FE47-91E2-7B7754690679}" dt="2022-04-27T18:47:40.733" v="1226" actId="1076"/>
          <ac:picMkLst>
            <pc:docMk/>
            <pc:sldMk cId="3086943071" sldId="288"/>
            <ac:picMk id="4" creationId="{5C4C80F6-8C24-5444-E7A1-FB0AE6365091}"/>
          </ac:picMkLst>
        </pc:picChg>
        <pc:picChg chg="add del mod">
          <ac:chgData name="Clements, William" userId="cbdb0636-a496-422a-8d40-98c53d494d26" providerId="ADAL" clId="{5155722B-3B97-FE47-91E2-7B7754690679}" dt="2022-04-27T17:06:52.332" v="673" actId="478"/>
          <ac:picMkLst>
            <pc:docMk/>
            <pc:sldMk cId="3086943071" sldId="288"/>
            <ac:picMk id="5" creationId="{5968DC6C-F58D-4392-29B5-741153029512}"/>
          </ac:picMkLst>
        </pc:picChg>
        <pc:picChg chg="add mod">
          <ac:chgData name="Clements, William" userId="cbdb0636-a496-422a-8d40-98c53d494d26" providerId="ADAL" clId="{5155722B-3B97-FE47-91E2-7B7754690679}" dt="2022-04-27T17:07:09.048" v="678" actId="1076"/>
          <ac:picMkLst>
            <pc:docMk/>
            <pc:sldMk cId="3086943071" sldId="288"/>
            <ac:picMk id="6" creationId="{81DB99E9-E2E7-7E5A-1E45-405C8B95BF17}"/>
          </ac:picMkLst>
        </pc:picChg>
        <pc:picChg chg="add del mod">
          <ac:chgData name="Clements, William" userId="cbdb0636-a496-422a-8d40-98c53d494d26" providerId="ADAL" clId="{5155722B-3B97-FE47-91E2-7B7754690679}" dt="2022-04-27T17:09:17.286" v="683" actId="478"/>
          <ac:picMkLst>
            <pc:docMk/>
            <pc:sldMk cId="3086943071" sldId="288"/>
            <ac:picMk id="7" creationId="{CD3C4A51-0A86-64CC-0FDB-E1D06301AE01}"/>
          </ac:picMkLst>
        </pc:picChg>
        <pc:cxnChg chg="add mod">
          <ac:chgData name="Clements, William" userId="cbdb0636-a496-422a-8d40-98c53d494d26" providerId="ADAL" clId="{5155722B-3B97-FE47-91E2-7B7754690679}" dt="2022-04-27T18:48:11.419" v="1232" actId="14100"/>
          <ac:cxnSpMkLst>
            <pc:docMk/>
            <pc:sldMk cId="3086943071" sldId="288"/>
            <ac:cxnSpMk id="7" creationId="{EE9D2050-86AE-BB09-EE16-B97FB395565D}"/>
          </ac:cxnSpMkLst>
        </pc:cxnChg>
        <pc:cxnChg chg="add mod">
          <ac:chgData name="Clements, William" userId="cbdb0636-a496-422a-8d40-98c53d494d26" providerId="ADAL" clId="{5155722B-3B97-FE47-91E2-7B7754690679}" dt="2022-04-27T18:47:54.975" v="1230" actId="14100"/>
          <ac:cxnSpMkLst>
            <pc:docMk/>
            <pc:sldMk cId="3086943071" sldId="288"/>
            <ac:cxnSpMk id="9" creationId="{E4632B03-7B80-01AF-304B-CEB461A5CD8A}"/>
          </ac:cxnSpMkLst>
        </pc:cxnChg>
      </pc:sldChg>
      <pc:sldChg chg="addSp delSp modSp new mod modClrScheme chgLayout">
        <pc:chgData name="Clements, William" userId="cbdb0636-a496-422a-8d40-98c53d494d26" providerId="ADAL" clId="{5155722B-3B97-FE47-91E2-7B7754690679}" dt="2022-04-27T18:41:53.184" v="1071" actId="13822"/>
        <pc:sldMkLst>
          <pc:docMk/>
          <pc:sldMk cId="1390406798" sldId="289"/>
        </pc:sldMkLst>
        <pc:spChg chg="add mod">
          <ac:chgData name="Clements, William" userId="cbdb0636-a496-422a-8d40-98c53d494d26" providerId="ADAL" clId="{5155722B-3B97-FE47-91E2-7B7754690679}" dt="2022-04-27T18:41:53.184" v="1071" actId="13822"/>
          <ac:spMkLst>
            <pc:docMk/>
            <pc:sldMk cId="1390406798" sldId="289"/>
            <ac:spMk id="2" creationId="{10B63B75-409A-308F-4875-7DB6903BC97E}"/>
          </ac:spMkLst>
        </pc:spChg>
        <pc:spChg chg="del mod ord">
          <ac:chgData name="Clements, William" userId="cbdb0636-a496-422a-8d40-98c53d494d26" providerId="ADAL" clId="{5155722B-3B97-FE47-91E2-7B7754690679}" dt="2022-04-27T17:09:34.916" v="685" actId="700"/>
          <ac:spMkLst>
            <pc:docMk/>
            <pc:sldMk cId="1390406798" sldId="289"/>
            <ac:spMk id="2" creationId="{93B4C5EA-BA1B-E5D0-A8EC-B846D3B9AB49}"/>
          </ac:spMkLst>
        </pc:spChg>
        <pc:spChg chg="del">
          <ac:chgData name="Clements, William" userId="cbdb0636-a496-422a-8d40-98c53d494d26" providerId="ADAL" clId="{5155722B-3B97-FE47-91E2-7B7754690679}" dt="2022-04-27T17:09:34.916" v="685" actId="700"/>
          <ac:spMkLst>
            <pc:docMk/>
            <pc:sldMk cId="1390406798" sldId="289"/>
            <ac:spMk id="3" creationId="{01B915D6-EE31-F6CE-6BCE-120F11F42FA5}"/>
          </ac:spMkLst>
        </pc:spChg>
        <pc:spChg chg="del">
          <ac:chgData name="Clements, William" userId="cbdb0636-a496-422a-8d40-98c53d494d26" providerId="ADAL" clId="{5155722B-3B97-FE47-91E2-7B7754690679}" dt="2022-04-27T17:09:34.916" v="685" actId="700"/>
          <ac:spMkLst>
            <pc:docMk/>
            <pc:sldMk cId="1390406798" sldId="289"/>
            <ac:spMk id="4" creationId="{77A5571A-B710-36B6-D113-AFDA47446B9B}"/>
          </ac:spMkLst>
        </pc:spChg>
        <pc:spChg chg="add mod ord">
          <ac:chgData name="Clements, William" userId="cbdb0636-a496-422a-8d40-98c53d494d26" providerId="ADAL" clId="{5155722B-3B97-FE47-91E2-7B7754690679}" dt="2022-04-27T17:09:45.660" v="725" actId="20577"/>
          <ac:spMkLst>
            <pc:docMk/>
            <pc:sldMk cId="1390406798" sldId="289"/>
            <ac:spMk id="5" creationId="{449BE350-B43C-B60D-280E-CE6179E158AA}"/>
          </ac:spMkLst>
        </pc:spChg>
        <pc:spChg chg="add mod">
          <ac:chgData name="Clements, William" userId="cbdb0636-a496-422a-8d40-98c53d494d26" providerId="ADAL" clId="{5155722B-3B97-FE47-91E2-7B7754690679}" dt="2022-04-27T17:12:19.607" v="800" actId="1076"/>
          <ac:spMkLst>
            <pc:docMk/>
            <pc:sldMk cId="1390406798" sldId="289"/>
            <ac:spMk id="6" creationId="{4F2DA797-E704-85AE-D0F7-0F81AC99EB39}"/>
          </ac:spMkLst>
        </pc:spChg>
        <pc:spChg chg="add mod">
          <ac:chgData name="Clements, William" userId="cbdb0636-a496-422a-8d40-98c53d494d26" providerId="ADAL" clId="{5155722B-3B97-FE47-91E2-7B7754690679}" dt="2022-04-27T18:41:41.603" v="1070" actId="167"/>
          <ac:spMkLst>
            <pc:docMk/>
            <pc:sldMk cId="1390406798" sldId="289"/>
            <ac:spMk id="7" creationId="{A682D45C-3729-39A9-B459-665E491DCFD9}"/>
          </ac:spMkLst>
        </pc:spChg>
        <pc:spChg chg="add mod">
          <ac:chgData name="Clements, William" userId="cbdb0636-a496-422a-8d40-98c53d494d26" providerId="ADAL" clId="{5155722B-3B97-FE47-91E2-7B7754690679}" dt="2022-04-27T17:12:18.415" v="799" actId="1076"/>
          <ac:spMkLst>
            <pc:docMk/>
            <pc:sldMk cId="1390406798" sldId="289"/>
            <ac:spMk id="8" creationId="{61E2D89F-9F5F-2254-8B2B-B92C26AAB1FD}"/>
          </ac:spMkLst>
        </pc:spChg>
        <pc:spChg chg="add mod">
          <ac:chgData name="Clements, William" userId="cbdb0636-a496-422a-8d40-98c53d494d26" providerId="ADAL" clId="{5155722B-3B97-FE47-91E2-7B7754690679}" dt="2022-04-27T17:11:16.371" v="770" actId="20577"/>
          <ac:spMkLst>
            <pc:docMk/>
            <pc:sldMk cId="1390406798" sldId="289"/>
            <ac:spMk id="9" creationId="{C42D49B1-B3F8-9144-A98D-B4F31100F773}"/>
          </ac:spMkLst>
        </pc:spChg>
        <pc:spChg chg="add del mod">
          <ac:chgData name="Clements, William" userId="cbdb0636-a496-422a-8d40-98c53d494d26" providerId="ADAL" clId="{5155722B-3B97-FE47-91E2-7B7754690679}" dt="2022-04-27T17:11:32.735" v="772" actId="478"/>
          <ac:spMkLst>
            <pc:docMk/>
            <pc:sldMk cId="1390406798" sldId="289"/>
            <ac:spMk id="10" creationId="{9580E91C-9FB2-125A-30CB-252A2D8D6404}"/>
          </ac:spMkLst>
        </pc:spChg>
        <pc:spChg chg="add mod">
          <ac:chgData name="Clements, William" userId="cbdb0636-a496-422a-8d40-98c53d494d26" providerId="ADAL" clId="{5155722B-3B97-FE47-91E2-7B7754690679}" dt="2022-04-27T17:12:12.035" v="797" actId="20577"/>
          <ac:spMkLst>
            <pc:docMk/>
            <pc:sldMk cId="1390406798" sldId="289"/>
            <ac:spMk id="11" creationId="{C5B57C73-4368-C4F3-A3FE-DB2DFE5BE667}"/>
          </ac:spMkLst>
        </pc:spChg>
        <pc:spChg chg="add del mod">
          <ac:chgData name="Clements, William" userId="cbdb0636-a496-422a-8d40-98c53d494d26" providerId="ADAL" clId="{5155722B-3B97-FE47-91E2-7B7754690679}" dt="2022-04-27T17:12:49.306" v="806"/>
          <ac:spMkLst>
            <pc:docMk/>
            <pc:sldMk cId="1390406798" sldId="289"/>
            <ac:spMk id="15" creationId="{5E2A4E92-0885-A0EF-F843-A9CDD8BECDAD}"/>
          </ac:spMkLst>
        </pc:spChg>
        <pc:spChg chg="add mod">
          <ac:chgData name="Clements, William" userId="cbdb0636-a496-422a-8d40-98c53d494d26" providerId="ADAL" clId="{5155722B-3B97-FE47-91E2-7B7754690679}" dt="2022-04-27T18:41:53.184" v="1071" actId="13822"/>
          <ac:spMkLst>
            <pc:docMk/>
            <pc:sldMk cId="1390406798" sldId="289"/>
            <ac:spMk id="17" creationId="{F3AD3EF3-2A6B-DE09-CBC0-7A476E709EA0}"/>
          </ac:spMkLst>
        </pc:spChg>
        <pc:spChg chg="add mod">
          <ac:chgData name="Clements, William" userId="cbdb0636-a496-422a-8d40-98c53d494d26" providerId="ADAL" clId="{5155722B-3B97-FE47-91E2-7B7754690679}" dt="2022-04-27T17:13:27.209" v="829" actId="1076"/>
          <ac:spMkLst>
            <pc:docMk/>
            <pc:sldMk cId="1390406798" sldId="289"/>
            <ac:spMk id="27" creationId="{9ABA56C4-01C4-FB64-EB78-D89A220AFC05}"/>
          </ac:spMkLst>
        </pc:spChg>
        <pc:spChg chg="add mod">
          <ac:chgData name="Clements, William" userId="cbdb0636-a496-422a-8d40-98c53d494d26" providerId="ADAL" clId="{5155722B-3B97-FE47-91E2-7B7754690679}" dt="2022-04-27T17:13:31.511" v="835" actId="20577"/>
          <ac:spMkLst>
            <pc:docMk/>
            <pc:sldMk cId="1390406798" sldId="289"/>
            <ac:spMk id="28" creationId="{207080B5-27F8-0158-62B4-9639AE72E46F}"/>
          </ac:spMkLst>
        </pc:spChg>
        <pc:spChg chg="add mod">
          <ac:chgData name="Clements, William" userId="cbdb0636-a496-422a-8d40-98c53d494d26" providerId="ADAL" clId="{5155722B-3B97-FE47-91E2-7B7754690679}" dt="2022-04-27T17:13:42.401" v="843" actId="20577"/>
          <ac:spMkLst>
            <pc:docMk/>
            <pc:sldMk cId="1390406798" sldId="289"/>
            <ac:spMk id="29" creationId="{5A680665-9F62-D361-3D16-FCCC43D0F039}"/>
          </ac:spMkLst>
        </pc:spChg>
        <pc:spChg chg="add del mod">
          <ac:chgData name="Clements, William" userId="cbdb0636-a496-422a-8d40-98c53d494d26" providerId="ADAL" clId="{5155722B-3B97-FE47-91E2-7B7754690679}" dt="2022-04-27T17:17:42.578" v="976" actId="478"/>
          <ac:spMkLst>
            <pc:docMk/>
            <pc:sldMk cId="1390406798" sldId="289"/>
            <ac:spMk id="30" creationId="{77F233B4-968D-C928-DF54-08EB0A29ACD6}"/>
          </ac:spMkLst>
        </pc:spChg>
        <pc:spChg chg="add del mod">
          <ac:chgData name="Clements, William" userId="cbdb0636-a496-422a-8d40-98c53d494d26" providerId="ADAL" clId="{5155722B-3B97-FE47-91E2-7B7754690679}" dt="2022-04-27T17:17:41.403" v="975" actId="478"/>
          <ac:spMkLst>
            <pc:docMk/>
            <pc:sldMk cId="1390406798" sldId="289"/>
            <ac:spMk id="36" creationId="{C97E29BE-A416-66A2-B07D-9D84A9318740}"/>
          </ac:spMkLst>
        </pc:spChg>
        <pc:spChg chg="add del mod">
          <ac:chgData name="Clements, William" userId="cbdb0636-a496-422a-8d40-98c53d494d26" providerId="ADAL" clId="{5155722B-3B97-FE47-91E2-7B7754690679}" dt="2022-04-27T17:17:46.403" v="979" actId="478"/>
          <ac:spMkLst>
            <pc:docMk/>
            <pc:sldMk cId="1390406798" sldId="289"/>
            <ac:spMk id="37" creationId="{DC5D46B5-6F2E-22CD-93D2-A4B06FEDDB56}"/>
          </ac:spMkLst>
        </pc:spChg>
        <pc:spChg chg="add mod">
          <ac:chgData name="Clements, William" userId="cbdb0636-a496-422a-8d40-98c53d494d26" providerId="ADAL" clId="{5155722B-3B97-FE47-91E2-7B7754690679}" dt="2022-04-27T17:18:27.633" v="1038" actId="14100"/>
          <ac:spMkLst>
            <pc:docMk/>
            <pc:sldMk cId="1390406798" sldId="289"/>
            <ac:spMk id="39" creationId="{5486B2C2-5022-09E2-F141-A94590511C7E}"/>
          </ac:spMkLst>
        </pc:spChg>
        <pc:grpChg chg="add mod">
          <ac:chgData name="Clements, William" userId="cbdb0636-a496-422a-8d40-98c53d494d26" providerId="ADAL" clId="{5155722B-3B97-FE47-91E2-7B7754690679}" dt="2022-04-27T18:41:36.413" v="1069" actId="167"/>
          <ac:grpSpMkLst>
            <pc:docMk/>
            <pc:sldMk cId="1390406798" sldId="289"/>
            <ac:grpSpMk id="3" creationId="{6FBAB498-C60F-12D3-4560-BAF2A9CA68BE}"/>
          </ac:grpSpMkLst>
        </pc:grpChg>
        <pc:cxnChg chg="add mod">
          <ac:chgData name="Clements, William" userId="cbdb0636-a496-422a-8d40-98c53d494d26" providerId="ADAL" clId="{5155722B-3B97-FE47-91E2-7B7754690679}" dt="2022-04-27T17:12:45.264" v="804" actId="208"/>
          <ac:cxnSpMkLst>
            <pc:docMk/>
            <pc:sldMk cId="1390406798" sldId="289"/>
            <ac:cxnSpMk id="13" creationId="{B951C344-E5BD-AB2F-48D2-A20CF4413BB9}"/>
          </ac:cxnSpMkLst>
        </pc:cxnChg>
        <pc:cxnChg chg="add mod">
          <ac:chgData name="Clements, William" userId="cbdb0636-a496-422a-8d40-98c53d494d26" providerId="ADAL" clId="{5155722B-3B97-FE47-91E2-7B7754690679}" dt="2022-04-27T17:12:57.952" v="809" actId="14100"/>
          <ac:cxnSpMkLst>
            <pc:docMk/>
            <pc:sldMk cId="1390406798" sldId="289"/>
            <ac:cxnSpMk id="16" creationId="{BCC27105-C198-B25E-EE96-4D4F616055C0}"/>
          </ac:cxnSpMkLst>
        </pc:cxnChg>
        <pc:cxnChg chg="add mod">
          <ac:chgData name="Clements, William" userId="cbdb0636-a496-422a-8d40-98c53d494d26" providerId="ADAL" clId="{5155722B-3B97-FE47-91E2-7B7754690679}" dt="2022-04-27T17:13:11.104" v="815" actId="14100"/>
          <ac:cxnSpMkLst>
            <pc:docMk/>
            <pc:sldMk cId="1390406798" sldId="289"/>
            <ac:cxnSpMk id="18" creationId="{7FDFAE3B-B4A4-6C9C-5162-12DBA505FAC0}"/>
          </ac:cxnSpMkLst>
        </pc:cxnChg>
        <pc:cxnChg chg="add mod">
          <ac:chgData name="Clements, William" userId="cbdb0636-a496-422a-8d40-98c53d494d26" providerId="ADAL" clId="{5155722B-3B97-FE47-91E2-7B7754690679}" dt="2022-04-27T17:13:17.424" v="818" actId="14100"/>
          <ac:cxnSpMkLst>
            <pc:docMk/>
            <pc:sldMk cId="1390406798" sldId="289"/>
            <ac:cxnSpMk id="24" creationId="{0CD67894-0866-8BF1-BF17-D3A479811DD7}"/>
          </ac:cxnSpMkLst>
        </pc:cxnChg>
        <pc:cxnChg chg="add del mod">
          <ac:chgData name="Clements, William" userId="cbdb0636-a496-422a-8d40-98c53d494d26" providerId="ADAL" clId="{5155722B-3B97-FE47-91E2-7B7754690679}" dt="2022-04-27T17:17:43.543" v="977" actId="478"/>
          <ac:cxnSpMkLst>
            <pc:docMk/>
            <pc:sldMk cId="1390406798" sldId="289"/>
            <ac:cxnSpMk id="31" creationId="{B318F7D3-E20C-B85B-1116-75AA641FA55D}"/>
          </ac:cxnSpMkLst>
        </pc:cxnChg>
        <pc:cxnChg chg="add del mod">
          <ac:chgData name="Clements, William" userId="cbdb0636-a496-422a-8d40-98c53d494d26" providerId="ADAL" clId="{5155722B-3B97-FE47-91E2-7B7754690679}" dt="2022-04-27T17:17:44.560" v="978" actId="478"/>
          <ac:cxnSpMkLst>
            <pc:docMk/>
            <pc:sldMk cId="1390406798" sldId="289"/>
            <ac:cxnSpMk id="34" creationId="{7DD2E4FE-C45E-412E-6A30-1EEB1AD5FE07}"/>
          </ac:cxnSpMkLst>
        </pc:cxnChg>
      </pc:sldChg>
      <pc:sldChg chg="addSp modSp add mod">
        <pc:chgData name="Clements, William" userId="cbdb0636-a496-422a-8d40-98c53d494d26" providerId="ADAL" clId="{5155722B-3B97-FE47-91E2-7B7754690679}" dt="2022-04-27T18:42:16.796" v="1075" actId="14100"/>
        <pc:sldMkLst>
          <pc:docMk/>
          <pc:sldMk cId="3989770470" sldId="290"/>
        </pc:sldMkLst>
        <pc:spChg chg="mod">
          <ac:chgData name="Clements, William" userId="cbdb0636-a496-422a-8d40-98c53d494d26" providerId="ADAL" clId="{5155722B-3B97-FE47-91E2-7B7754690679}" dt="2022-04-27T18:42:11.231" v="1074" actId="167"/>
          <ac:spMkLst>
            <pc:docMk/>
            <pc:sldMk cId="3989770470" sldId="290"/>
            <ac:spMk id="7" creationId="{A682D45C-3729-39A9-B459-665E491DCFD9}"/>
          </ac:spMkLst>
        </pc:spChg>
        <pc:spChg chg="mod">
          <ac:chgData name="Clements, William" userId="cbdb0636-a496-422a-8d40-98c53d494d26" providerId="ADAL" clId="{5155722B-3B97-FE47-91E2-7B7754690679}" dt="2022-04-27T18:42:03.591" v="1072"/>
          <ac:spMkLst>
            <pc:docMk/>
            <pc:sldMk cId="3989770470" sldId="290"/>
            <ac:spMk id="21" creationId="{2FD6DAFD-2E67-4C67-F431-D8B0F2C740E2}"/>
          </ac:spMkLst>
        </pc:spChg>
        <pc:spChg chg="mod">
          <ac:chgData name="Clements, William" userId="cbdb0636-a496-422a-8d40-98c53d494d26" providerId="ADAL" clId="{5155722B-3B97-FE47-91E2-7B7754690679}" dt="2022-04-27T18:42:03.591" v="1072"/>
          <ac:spMkLst>
            <pc:docMk/>
            <pc:sldMk cId="3989770470" sldId="290"/>
            <ac:spMk id="22" creationId="{B53293FA-0CD7-543A-7FC4-90E48C8628AF}"/>
          </ac:spMkLst>
        </pc:spChg>
        <pc:grpChg chg="add mod">
          <ac:chgData name="Clements, William" userId="cbdb0636-a496-422a-8d40-98c53d494d26" providerId="ADAL" clId="{5155722B-3B97-FE47-91E2-7B7754690679}" dt="2022-04-27T18:42:07.417" v="1073" actId="167"/>
          <ac:grpSpMkLst>
            <pc:docMk/>
            <pc:sldMk cId="3989770470" sldId="290"/>
            <ac:grpSpMk id="20" creationId="{B58F20D2-4258-E45E-6B45-150F5249F3A0}"/>
          </ac:grpSpMkLst>
        </pc:grpChg>
        <pc:cxnChg chg="mod">
          <ac:chgData name="Clements, William" userId="cbdb0636-a496-422a-8d40-98c53d494d26" providerId="ADAL" clId="{5155722B-3B97-FE47-91E2-7B7754690679}" dt="2022-04-27T18:42:16.796" v="1075" actId="14100"/>
          <ac:cxnSpMkLst>
            <pc:docMk/>
            <pc:sldMk cId="3989770470" sldId="290"/>
            <ac:cxnSpMk id="31" creationId="{B318F7D3-E20C-B85B-1116-75AA641FA55D}"/>
          </ac:cxnSpMkLst>
        </pc:cxnChg>
      </pc:sldChg>
    </pc:docChg>
  </pc:docChgLst>
  <pc:docChgLst>
    <pc:chgData name="Clements, William" userId="cbdb0636-a496-422a-8d40-98c53d494d26" providerId="ADAL" clId="{289F3795-48CB-A44C-8ED5-3902400BEECF}"/>
    <pc:docChg chg="undo custSel modSld">
      <pc:chgData name="Clements, William" userId="cbdb0636-a496-422a-8d40-98c53d494d26" providerId="ADAL" clId="{289F3795-48CB-A44C-8ED5-3902400BEECF}" dt="2022-09-21T18:27:52.468" v="45" actId="166"/>
      <pc:docMkLst>
        <pc:docMk/>
      </pc:docMkLst>
      <pc:sldChg chg="delSp modSp mod delDesignElem">
        <pc:chgData name="Clements, William" userId="cbdb0636-a496-422a-8d40-98c53d494d26" providerId="ADAL" clId="{289F3795-48CB-A44C-8ED5-3902400BEECF}" dt="2022-09-21T18:00:24.134" v="40" actId="20577"/>
        <pc:sldMkLst>
          <pc:docMk/>
          <pc:sldMk cId="804092648" sldId="256"/>
        </pc:sldMkLst>
        <pc:spChg chg="mod">
          <ac:chgData name="Clements, William" userId="cbdb0636-a496-422a-8d40-98c53d494d26" providerId="ADAL" clId="{289F3795-48CB-A44C-8ED5-3902400BEECF}" dt="2022-09-21T18:00:24.134" v="40" actId="20577"/>
          <ac:spMkLst>
            <pc:docMk/>
            <pc:sldMk cId="804092648" sldId="256"/>
            <ac:spMk id="5" creationId="{433A80F3-BBED-1394-7ACF-985ABCDF4857}"/>
          </ac:spMkLst>
        </pc:spChg>
        <pc:spChg chg="del">
          <ac:chgData name="Clements, William" userId="cbdb0636-a496-422a-8d40-98c53d494d26" providerId="ADAL" clId="{289F3795-48CB-A44C-8ED5-3902400BEECF}" dt="2022-09-19T14:48:58.904" v="1"/>
          <ac:spMkLst>
            <pc:docMk/>
            <pc:sldMk cId="804092648" sldId="256"/>
            <ac:spMk id="9" creationId="{2B577FF9-3543-4875-815D-3D87BD8A2002}"/>
          </ac:spMkLst>
        </pc:spChg>
        <pc:spChg chg="del">
          <ac:chgData name="Clements, William" userId="cbdb0636-a496-422a-8d40-98c53d494d26" providerId="ADAL" clId="{289F3795-48CB-A44C-8ED5-3902400BEECF}" dt="2022-09-19T14:48:58.904" v="1"/>
          <ac:spMkLst>
            <pc:docMk/>
            <pc:sldMk cId="804092648" sldId="256"/>
            <ac:spMk id="11" creationId="{F5569EEC-E12F-4856-B407-02B2813A4AA5}"/>
          </ac:spMkLst>
        </pc:spChg>
        <pc:spChg chg="del">
          <ac:chgData name="Clements, William" userId="cbdb0636-a496-422a-8d40-98c53d494d26" providerId="ADAL" clId="{289F3795-48CB-A44C-8ED5-3902400BEECF}" dt="2022-09-19T14:48:58.904" v="1"/>
          <ac:spMkLst>
            <pc:docMk/>
            <pc:sldMk cId="804092648" sldId="256"/>
            <ac:spMk id="13" creationId="{CF860788-3A6A-45A3-B3F1-06F159665603}"/>
          </ac:spMkLst>
        </pc:spChg>
        <pc:spChg chg="del">
          <ac:chgData name="Clements, William" userId="cbdb0636-a496-422a-8d40-98c53d494d26" providerId="ADAL" clId="{289F3795-48CB-A44C-8ED5-3902400BEECF}" dt="2022-09-19T14:48:58.904" v="1"/>
          <ac:spMkLst>
            <pc:docMk/>
            <pc:sldMk cId="804092648" sldId="256"/>
            <ac:spMk id="15" creationId="{DF1E3393-B852-4883-B778-ED3525112942}"/>
          </ac:spMkLst>
        </pc:spChg>
        <pc:spChg chg="del">
          <ac:chgData name="Clements, William" userId="cbdb0636-a496-422a-8d40-98c53d494d26" providerId="ADAL" clId="{289F3795-48CB-A44C-8ED5-3902400BEECF}" dt="2022-09-19T14:48:58.904" v="1"/>
          <ac:spMkLst>
            <pc:docMk/>
            <pc:sldMk cId="804092648" sldId="256"/>
            <ac:spMk id="17" creationId="{39853D09-4205-4CC7-83EB-288E886AC9E4}"/>
          </ac:spMkLst>
        </pc:spChg>
        <pc:spChg chg="del">
          <ac:chgData name="Clements, William" userId="cbdb0636-a496-422a-8d40-98c53d494d26" providerId="ADAL" clId="{289F3795-48CB-A44C-8ED5-3902400BEECF}" dt="2022-09-19T14:48:58.904" v="1"/>
          <ac:spMkLst>
            <pc:docMk/>
            <pc:sldMk cId="804092648" sldId="256"/>
            <ac:spMk id="19" creationId="{0D040B79-3E73-4A31-840D-D6B9C9FDFC46}"/>
          </ac:spMkLst>
        </pc:spChg>
        <pc:spChg chg="del">
          <ac:chgData name="Clements, William" userId="cbdb0636-a496-422a-8d40-98c53d494d26" providerId="ADAL" clId="{289F3795-48CB-A44C-8ED5-3902400BEECF}" dt="2022-09-19T14:48:58.904" v="1"/>
          <ac:spMkLst>
            <pc:docMk/>
            <pc:sldMk cId="804092648" sldId="256"/>
            <ac:spMk id="21" creationId="{156C6AE5-3F8B-42AC-9EA4-1B686A11E93F}"/>
          </ac:spMkLst>
        </pc:sp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1532484687" sldId="257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1532484687" sldId="257"/>
            <ac:spMk id="2" creationId="{B7A9354B-3343-4C49-848A-43FA0756CBC0}"/>
          </ac:spMkLst>
        </pc:spChg>
        <pc:picChg chg="mod">
          <ac:chgData name="Clements, William" userId="cbdb0636-a496-422a-8d40-98c53d494d26" providerId="ADAL" clId="{289F3795-48CB-A44C-8ED5-3902400BEECF}" dt="2022-09-19T14:48:58.904" v="1"/>
          <ac:picMkLst>
            <pc:docMk/>
            <pc:sldMk cId="1532484687" sldId="257"/>
            <ac:picMk id="10" creationId="{D118E82F-95FC-4775-8A2E-06FB2541A240}"/>
          </ac:picMkLst>
        </pc:pic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2908514987" sldId="258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2908514987" sldId="258"/>
            <ac:spMk id="2" creationId="{5AD08574-BC65-4010-A88F-855BB9534822}"/>
          </ac:spMkLst>
        </pc:spChg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2908514987" sldId="258"/>
            <ac:spMk id="3" creationId="{6517078D-DD1A-4F87-8BE1-D2C0CBC61DA2}"/>
          </ac:spMkLst>
        </pc:spChg>
      </pc:sldChg>
      <pc:sldChg chg="addSp delSp modSp mod setBg">
        <pc:chgData name="Clements, William" userId="cbdb0636-a496-422a-8d40-98c53d494d26" providerId="ADAL" clId="{289F3795-48CB-A44C-8ED5-3902400BEECF}" dt="2022-09-19T14:49:59.642" v="4" actId="26606"/>
        <pc:sldMkLst>
          <pc:docMk/>
          <pc:sldMk cId="3928851245" sldId="259"/>
        </pc:sldMkLst>
        <pc:spChg chg="mod">
          <ac:chgData name="Clements, William" userId="cbdb0636-a496-422a-8d40-98c53d494d26" providerId="ADAL" clId="{289F3795-48CB-A44C-8ED5-3902400BEECF}" dt="2022-09-19T14:49:59.642" v="4" actId="26606"/>
          <ac:spMkLst>
            <pc:docMk/>
            <pc:sldMk cId="3928851245" sldId="259"/>
            <ac:spMk id="2" creationId="{1620C22E-D4F8-4240-9939-1BDBF2EB6137}"/>
          </ac:spMkLst>
        </pc:spChg>
        <pc:spChg chg="add del mod">
          <ac:chgData name="Clements, William" userId="cbdb0636-a496-422a-8d40-98c53d494d26" providerId="ADAL" clId="{289F3795-48CB-A44C-8ED5-3902400BEECF}" dt="2022-09-19T14:49:59.642" v="4" actId="26606"/>
          <ac:spMkLst>
            <pc:docMk/>
            <pc:sldMk cId="3928851245" sldId="259"/>
            <ac:spMk id="3" creationId="{7C82BB4C-37DD-4C3C-9A75-5E18638BD553}"/>
          </ac:spMkLst>
        </pc:spChg>
        <pc:spChg chg="add del">
          <ac:chgData name="Clements, William" userId="cbdb0636-a496-422a-8d40-98c53d494d26" providerId="ADAL" clId="{289F3795-48CB-A44C-8ED5-3902400BEECF}" dt="2022-09-19T14:49:59.575" v="3" actId="26606"/>
          <ac:spMkLst>
            <pc:docMk/>
            <pc:sldMk cId="3928851245" sldId="259"/>
            <ac:spMk id="9" creationId="{BACC6370-2D7E-4714-9D71-7542949D7D5D}"/>
          </ac:spMkLst>
        </pc:spChg>
        <pc:spChg chg="add del">
          <ac:chgData name="Clements, William" userId="cbdb0636-a496-422a-8d40-98c53d494d26" providerId="ADAL" clId="{289F3795-48CB-A44C-8ED5-3902400BEECF}" dt="2022-09-19T14:49:59.575" v="3" actId="26606"/>
          <ac:spMkLst>
            <pc:docMk/>
            <pc:sldMk cId="3928851245" sldId="259"/>
            <ac:spMk id="11" creationId="{F68B3F68-107C-434F-AA38-110D5EA91B85}"/>
          </ac:spMkLst>
        </pc:spChg>
        <pc:spChg chg="add del">
          <ac:chgData name="Clements, William" userId="cbdb0636-a496-422a-8d40-98c53d494d26" providerId="ADAL" clId="{289F3795-48CB-A44C-8ED5-3902400BEECF}" dt="2022-09-19T14:49:59.575" v="3" actId="26606"/>
          <ac:spMkLst>
            <pc:docMk/>
            <pc:sldMk cId="3928851245" sldId="259"/>
            <ac:spMk id="13" creationId="{AAD0DBB9-1A4B-4391-81D4-CB19F9AB918A}"/>
          </ac:spMkLst>
        </pc:spChg>
        <pc:spChg chg="add del">
          <ac:chgData name="Clements, William" userId="cbdb0636-a496-422a-8d40-98c53d494d26" providerId="ADAL" clId="{289F3795-48CB-A44C-8ED5-3902400BEECF}" dt="2022-09-19T14:49:59.575" v="3" actId="26606"/>
          <ac:spMkLst>
            <pc:docMk/>
            <pc:sldMk cId="3928851245" sldId="259"/>
            <ac:spMk id="15" creationId="{063BBA22-50EA-4C4D-BE05-F1CE4E63AA56}"/>
          </ac:spMkLst>
        </pc:spChg>
        <pc:spChg chg="add">
          <ac:chgData name="Clements, William" userId="cbdb0636-a496-422a-8d40-98c53d494d26" providerId="ADAL" clId="{289F3795-48CB-A44C-8ED5-3902400BEECF}" dt="2022-09-19T14:49:59.642" v="4" actId="26606"/>
          <ac:spMkLst>
            <pc:docMk/>
            <pc:sldMk cId="3928851245" sldId="259"/>
            <ac:spMk id="17" creationId="{D9A7F3BF-8763-4074-AD77-92790AF314D1}"/>
          </ac:spMkLst>
        </pc:spChg>
        <pc:grpChg chg="add">
          <ac:chgData name="Clements, William" userId="cbdb0636-a496-422a-8d40-98c53d494d26" providerId="ADAL" clId="{289F3795-48CB-A44C-8ED5-3902400BEECF}" dt="2022-09-19T14:49:59.642" v="4" actId="26606"/>
          <ac:grpSpMkLst>
            <pc:docMk/>
            <pc:sldMk cId="3928851245" sldId="259"/>
            <ac:grpSpMk id="18" creationId="{7A9648D6-B41B-42D0-A817-AE2607B0B5B8}"/>
          </ac:grpSpMkLst>
        </pc:grpChg>
        <pc:graphicFrameChg chg="add del">
          <ac:chgData name="Clements, William" userId="cbdb0636-a496-422a-8d40-98c53d494d26" providerId="ADAL" clId="{289F3795-48CB-A44C-8ED5-3902400BEECF}" dt="2022-09-19T14:49:59.575" v="3" actId="26606"/>
          <ac:graphicFrameMkLst>
            <pc:docMk/>
            <pc:sldMk cId="3928851245" sldId="259"/>
            <ac:graphicFrameMk id="5" creationId="{2B8AFC2F-1335-CD49-FD07-DEB5B0D3BA05}"/>
          </ac:graphicFrameMkLst>
        </pc:graphicFrameChg>
        <pc:graphicFrameChg chg="add">
          <ac:chgData name="Clements, William" userId="cbdb0636-a496-422a-8d40-98c53d494d26" providerId="ADAL" clId="{289F3795-48CB-A44C-8ED5-3902400BEECF}" dt="2022-09-19T14:49:59.642" v="4" actId="26606"/>
          <ac:graphicFrameMkLst>
            <pc:docMk/>
            <pc:sldMk cId="3928851245" sldId="259"/>
            <ac:graphicFrameMk id="20" creationId="{718976C4-37D9-DB67-DBA5-B5530FA22CF6}"/>
          </ac:graphicFrameMkLst>
        </pc:graphicFrameChg>
        <pc:cxnChg chg="add">
          <ac:chgData name="Clements, William" userId="cbdb0636-a496-422a-8d40-98c53d494d26" providerId="ADAL" clId="{289F3795-48CB-A44C-8ED5-3902400BEECF}" dt="2022-09-19T14:49:59.642" v="4" actId="26606"/>
          <ac:cxnSpMkLst>
            <pc:docMk/>
            <pc:sldMk cId="3928851245" sldId="259"/>
            <ac:cxnSpMk id="16" creationId="{C49DA8F6-BCC1-4447-B54C-57856834B94B}"/>
          </ac:cxnSpMkLst>
        </pc:cxn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102724303" sldId="260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102724303" sldId="260"/>
            <ac:spMk id="2" creationId="{76EE20A8-DE41-4DEE-9A84-3205DBE0F039}"/>
          </ac:spMkLst>
        </pc:spChg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102724303" sldId="260"/>
            <ac:spMk id="3" creationId="{09489462-040A-449C-BB36-8B594D28FD54}"/>
          </ac:spMkLst>
        </pc:sp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2318637418" sldId="263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2318637418" sldId="263"/>
            <ac:spMk id="2" creationId="{7B837C71-5CA5-4014-A070-47C232BF34B1}"/>
          </ac:spMkLst>
        </pc:sp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3623282843" sldId="264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3623282843" sldId="264"/>
            <ac:spMk id="2" creationId="{8EF9A8C5-371D-4CC9-A5D2-3AAA081ADCE2}"/>
          </ac:spMkLst>
        </pc:spChg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3623282843" sldId="264"/>
            <ac:spMk id="3" creationId="{7DACA00C-78BB-438C-92CB-6F3CFA69A96C}"/>
          </ac:spMkLst>
        </pc:sp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2455657380" sldId="266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2455657380" sldId="266"/>
            <ac:spMk id="2" creationId="{02302DB8-EF36-4066-B6B6-6FDB9A978C52}"/>
          </ac:spMkLst>
        </pc:spChg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2455657380" sldId="266"/>
            <ac:spMk id="3" creationId="{AD12ECDB-1B5A-43EC-B304-67476C528819}"/>
          </ac:spMkLst>
        </pc:sp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1718259433" sldId="267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1718259433" sldId="267"/>
            <ac:spMk id="2" creationId="{6013FC48-468F-4AC7-B2F5-F1BC8517B767}"/>
          </ac:spMkLst>
        </pc:spChg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1718259433" sldId="267"/>
            <ac:spMk id="5" creationId="{4384E91D-EBE3-41C6-9F98-CC4BA0565785}"/>
          </ac:spMkLst>
        </pc:spChg>
        <pc:picChg chg="mod">
          <ac:chgData name="Clements, William" userId="cbdb0636-a496-422a-8d40-98c53d494d26" providerId="ADAL" clId="{289F3795-48CB-A44C-8ED5-3902400BEECF}" dt="2022-09-19T14:48:58.904" v="1"/>
          <ac:picMkLst>
            <pc:docMk/>
            <pc:sldMk cId="1718259433" sldId="267"/>
            <ac:picMk id="4" creationId="{E2D614DF-01BE-4E75-8B61-284D0A28BF05}"/>
          </ac:picMkLst>
        </pc:pic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839991613" sldId="268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839991613" sldId="268"/>
            <ac:spMk id="2" creationId="{D07F9B31-FC54-476C-8E61-D175C31740A1}"/>
          </ac:spMkLst>
        </pc:spChg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839991613" sldId="268"/>
            <ac:spMk id="3" creationId="{A4BC3B1F-7B86-4187-A1D4-35D1DD5B462D}"/>
          </ac:spMkLst>
        </pc:sp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659067986" sldId="272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659067986" sldId="272"/>
            <ac:spMk id="2" creationId="{8980B8F6-1611-40CA-BCD0-B69E0F5D2135}"/>
          </ac:spMkLst>
        </pc:spChg>
      </pc:sldChg>
      <pc:sldChg chg="addSp delSp modSp mod">
        <pc:chgData name="Clements, William" userId="cbdb0636-a496-422a-8d40-98c53d494d26" providerId="ADAL" clId="{289F3795-48CB-A44C-8ED5-3902400BEECF}" dt="2022-09-19T14:56:38.674" v="39"/>
        <pc:sldMkLst>
          <pc:docMk/>
          <pc:sldMk cId="4195940009" sldId="273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4195940009" sldId="273"/>
            <ac:spMk id="2" creationId="{DA84A539-7229-6940-F151-4BFAE7464EAB}"/>
          </ac:spMkLst>
        </pc:spChg>
        <pc:spChg chg="mod">
          <ac:chgData name="Clements, William" userId="cbdb0636-a496-422a-8d40-98c53d494d26" providerId="ADAL" clId="{289F3795-48CB-A44C-8ED5-3902400BEECF}" dt="2022-09-19T14:56:38.674" v="39"/>
          <ac:spMkLst>
            <pc:docMk/>
            <pc:sldMk cId="4195940009" sldId="273"/>
            <ac:spMk id="3" creationId="{4B85EF03-4DD4-36A1-3AEC-4068636C66A0}"/>
          </ac:spMkLst>
        </pc:spChg>
        <pc:spChg chg="add del">
          <ac:chgData name="Clements, William" userId="cbdb0636-a496-422a-8d40-98c53d494d26" providerId="ADAL" clId="{289F3795-48CB-A44C-8ED5-3902400BEECF}" dt="2022-09-19T14:56:13.046" v="15"/>
          <ac:spMkLst>
            <pc:docMk/>
            <pc:sldMk cId="4195940009" sldId="273"/>
            <ac:spMk id="4" creationId="{EE47BF20-D3F6-A414-59F8-E7A84A26629E}"/>
          </ac:spMkLst>
        </pc:spChg>
        <pc:spChg chg="add del">
          <ac:chgData name="Clements, William" userId="cbdb0636-a496-422a-8d40-98c53d494d26" providerId="ADAL" clId="{289F3795-48CB-A44C-8ED5-3902400BEECF}" dt="2022-09-19T14:56:13.046" v="15"/>
          <ac:spMkLst>
            <pc:docMk/>
            <pc:sldMk cId="4195940009" sldId="273"/>
            <ac:spMk id="5" creationId="{BD630C70-8F19-6BBE-D8C7-1D328AF7CDB9}"/>
          </ac:spMkLst>
        </pc:spChg>
        <pc:spChg chg="add del">
          <ac:chgData name="Clements, William" userId="cbdb0636-a496-422a-8d40-98c53d494d26" providerId="ADAL" clId="{289F3795-48CB-A44C-8ED5-3902400BEECF}" dt="2022-09-19T14:56:13.046" v="15"/>
          <ac:spMkLst>
            <pc:docMk/>
            <pc:sldMk cId="4195940009" sldId="273"/>
            <ac:spMk id="6" creationId="{88F80685-BA04-D62D-18EC-CAE6A1707410}"/>
          </ac:spMkLst>
        </pc:spChg>
        <pc:spChg chg="add del">
          <ac:chgData name="Clements, William" userId="cbdb0636-a496-422a-8d40-98c53d494d26" providerId="ADAL" clId="{289F3795-48CB-A44C-8ED5-3902400BEECF}" dt="2022-09-19T14:56:13.046" v="15"/>
          <ac:spMkLst>
            <pc:docMk/>
            <pc:sldMk cId="4195940009" sldId="273"/>
            <ac:spMk id="7" creationId="{EABFC223-5C95-2144-AAD6-D921A697FE0D}"/>
          </ac:spMkLst>
        </pc:sp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263320556" sldId="274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263320556" sldId="274"/>
            <ac:spMk id="2" creationId="{8ED6052E-5385-427B-91FD-4490B45EABE6}"/>
          </ac:spMkLst>
        </pc:spChg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263320556" sldId="274"/>
            <ac:spMk id="3" creationId="{DCCC050F-F09E-4B29-AC08-372FD040D111}"/>
          </ac:spMkLst>
        </pc:spChg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263320556" sldId="274"/>
            <ac:spMk id="4" creationId="{F582E0F4-F07D-42A6-8B10-91E5C6A2208D}"/>
          </ac:spMkLst>
        </pc:sp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410964426" sldId="275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410964426" sldId="275"/>
            <ac:spMk id="2" creationId="{95D0A30E-E836-424E-84F2-892DD46CD824}"/>
          </ac:spMkLst>
        </pc:spChg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410964426" sldId="275"/>
            <ac:spMk id="3" creationId="{74F6EBA3-7993-4F5B-929D-86AAABC50BA3}"/>
          </ac:spMkLst>
        </pc:spChg>
        <pc:picChg chg="mod">
          <ac:chgData name="Clements, William" userId="cbdb0636-a496-422a-8d40-98c53d494d26" providerId="ADAL" clId="{289F3795-48CB-A44C-8ED5-3902400BEECF}" dt="2022-09-19T14:48:58.904" v="1"/>
          <ac:picMkLst>
            <pc:docMk/>
            <pc:sldMk cId="410964426" sldId="275"/>
            <ac:picMk id="10" creationId="{730C1AE6-B551-4161-97F0-BA32C15944E9}"/>
          </ac:picMkLst>
        </pc:pic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2650629563" sldId="276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2650629563" sldId="276"/>
            <ac:spMk id="2" creationId="{4D90FBE1-11D0-5DF1-EC9A-A21ECF663B55}"/>
          </ac:spMkLst>
        </pc:spChg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2650629563" sldId="276"/>
            <ac:spMk id="3" creationId="{7A4AB78B-80F2-7400-468C-3EA9A74CF117}"/>
          </ac:spMkLst>
        </pc:sp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2979533862" sldId="277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2979533862" sldId="277"/>
            <ac:spMk id="2" creationId="{9CDC3C6D-2273-F0B1-930D-E891B03971C0}"/>
          </ac:spMkLst>
        </pc:spChg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2979533862" sldId="277"/>
            <ac:spMk id="3" creationId="{FC5E5E39-2236-D96B-67CC-B201AB4E0921}"/>
          </ac:spMkLst>
        </pc:spChg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2979533862" sldId="277"/>
            <ac:spMk id="4" creationId="{BE88CE52-B4B7-BABD-8BAC-957332503266}"/>
          </ac:spMkLst>
        </pc:sp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3254540948" sldId="278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3254540948" sldId="278"/>
            <ac:spMk id="2" creationId="{4F47FFB4-A9C0-A3DA-75AE-00876EC83A70}"/>
          </ac:spMkLst>
        </pc:spChg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3254540948" sldId="278"/>
            <ac:spMk id="3" creationId="{C47926DC-0DF4-CF97-761F-FA720BB311A2}"/>
          </ac:spMkLst>
        </pc:spChg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3254540948" sldId="278"/>
            <ac:spMk id="4" creationId="{524B4935-ED14-C8E4-643F-6EC80CDD5715}"/>
          </ac:spMkLst>
        </pc:sp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2270149503" sldId="281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2270149503" sldId="281"/>
            <ac:spMk id="2" creationId="{55C9A2D3-E57A-94C1-E723-D043C4681298}"/>
          </ac:spMkLst>
        </pc:sp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1530183489" sldId="282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1530183489" sldId="282"/>
            <ac:spMk id="2" creationId="{FC08721D-8F93-4C98-9335-EF863B30E252}"/>
          </ac:spMkLst>
        </pc:sp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2626509700" sldId="283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2626509700" sldId="283"/>
            <ac:spMk id="2" creationId="{10F52BC0-BF47-4EBC-2930-B1A335464042}"/>
          </ac:spMkLst>
        </pc:spChg>
      </pc:sldChg>
      <pc:sldChg chg="addSp modSp mod">
        <pc:chgData name="Clements, William" userId="cbdb0636-a496-422a-8d40-98c53d494d26" providerId="ADAL" clId="{289F3795-48CB-A44C-8ED5-3902400BEECF}" dt="2022-09-21T18:27:52.468" v="45" actId="166"/>
        <pc:sldMkLst>
          <pc:docMk/>
          <pc:sldMk cId="2797940741" sldId="284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2797940741" sldId="284"/>
            <ac:spMk id="2" creationId="{2A8C3155-DD40-32F5-598F-C1F02CAEFEB9}"/>
          </ac:spMkLst>
        </pc:spChg>
        <pc:spChg chg="mod">
          <ac:chgData name="Clements, William" userId="cbdb0636-a496-422a-8d40-98c53d494d26" providerId="ADAL" clId="{289F3795-48CB-A44C-8ED5-3902400BEECF}" dt="2022-09-21T18:27:52.468" v="45" actId="166"/>
          <ac:spMkLst>
            <pc:docMk/>
            <pc:sldMk cId="2797940741" sldId="284"/>
            <ac:spMk id="9" creationId="{DF831029-98D6-EC94-86AB-D3CD2C48A5C8}"/>
          </ac:spMkLst>
        </pc:spChg>
        <pc:picChg chg="mod">
          <ac:chgData name="Clements, William" userId="cbdb0636-a496-422a-8d40-98c53d494d26" providerId="ADAL" clId="{289F3795-48CB-A44C-8ED5-3902400BEECF}" dt="2022-09-21T18:27:47.204" v="44" actId="166"/>
          <ac:picMkLst>
            <pc:docMk/>
            <pc:sldMk cId="2797940741" sldId="284"/>
            <ac:picMk id="5" creationId="{D49210A2-55E7-BB7A-B972-5C6532A18C58}"/>
          </ac:picMkLst>
        </pc:picChg>
        <pc:picChg chg="add mod">
          <ac:chgData name="Clements, William" userId="cbdb0636-a496-422a-8d40-98c53d494d26" providerId="ADAL" clId="{289F3795-48CB-A44C-8ED5-3902400BEECF}" dt="2022-09-21T18:27:38.676" v="43" actId="1076"/>
          <ac:picMkLst>
            <pc:docMk/>
            <pc:sldMk cId="2797940741" sldId="284"/>
            <ac:picMk id="13" creationId="{92706526-EC36-8C89-E28A-1229A3462089}"/>
          </ac:picMkLst>
        </pc:pic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1869824273" sldId="285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1869824273" sldId="285"/>
            <ac:spMk id="2" creationId="{0EAB2F19-E117-0532-8E64-DB84FB5BF868}"/>
          </ac:spMkLst>
        </pc:sp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2081308537" sldId="286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2081308537" sldId="286"/>
            <ac:spMk id="2" creationId="{E3F09B27-B2EE-15BE-EB47-754C2756209E}"/>
          </ac:spMkLst>
        </pc:sp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1455511176" sldId="287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1455511176" sldId="287"/>
            <ac:spMk id="2" creationId="{6B78A320-272D-A8F2-F72D-D960CC08914F}"/>
          </ac:spMkLst>
        </pc:sp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3086943071" sldId="288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3086943071" sldId="288"/>
            <ac:spMk id="2" creationId="{9FFB6BFA-6527-256C-B6E3-11311B80A546}"/>
          </ac:spMkLst>
        </pc:sp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1390406798" sldId="289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1390406798" sldId="289"/>
            <ac:spMk id="5" creationId="{449BE350-B43C-B60D-280E-CE6179E158AA}"/>
          </ac:spMkLst>
        </pc:spChg>
      </pc:sldChg>
      <pc:sldChg chg="modSp">
        <pc:chgData name="Clements, William" userId="cbdb0636-a496-422a-8d40-98c53d494d26" providerId="ADAL" clId="{289F3795-48CB-A44C-8ED5-3902400BEECF}" dt="2022-09-19T14:48:58.904" v="1"/>
        <pc:sldMkLst>
          <pc:docMk/>
          <pc:sldMk cId="3989770470" sldId="290"/>
        </pc:sldMkLst>
        <pc:spChg chg="mod">
          <ac:chgData name="Clements, William" userId="cbdb0636-a496-422a-8d40-98c53d494d26" providerId="ADAL" clId="{289F3795-48CB-A44C-8ED5-3902400BEECF}" dt="2022-09-19T14:48:58.904" v="1"/>
          <ac:spMkLst>
            <pc:docMk/>
            <pc:sldMk cId="3989770470" sldId="290"/>
            <ac:spMk id="5" creationId="{449BE350-B43C-B60D-280E-CE6179E158AA}"/>
          </ac:spMkLst>
        </pc:spChg>
      </pc:sldChg>
    </pc:docChg>
  </pc:docChgLst>
  <pc:docChgLst>
    <pc:chgData name="William" userId="cbdb0636-a496-422a-8d40-98c53d494d26" providerId="ADAL" clId="{769CE40B-0633-4336-98CC-92BA1F04FA00}"/>
    <pc:docChg chg="addSld modSld">
      <pc:chgData name="William" userId="cbdb0636-a496-422a-8d40-98c53d494d26" providerId="ADAL" clId="{769CE40B-0633-4336-98CC-92BA1F04FA00}" dt="2022-09-21T18:41:41.691" v="27" actId="680"/>
      <pc:docMkLst>
        <pc:docMk/>
      </pc:docMkLst>
      <pc:sldChg chg="addSp modSp mod">
        <pc:chgData name="William" userId="cbdb0636-a496-422a-8d40-98c53d494d26" providerId="ADAL" clId="{769CE40B-0633-4336-98CC-92BA1F04FA00}" dt="2022-09-19T18:42:06.199" v="26" actId="1076"/>
        <pc:sldMkLst>
          <pc:docMk/>
          <pc:sldMk cId="804092648" sldId="256"/>
        </pc:sldMkLst>
        <pc:spChg chg="add mod">
          <ac:chgData name="William" userId="cbdb0636-a496-422a-8d40-98c53d494d26" providerId="ADAL" clId="{769CE40B-0633-4336-98CC-92BA1F04FA00}" dt="2022-09-19T18:42:06.199" v="26" actId="1076"/>
          <ac:spMkLst>
            <pc:docMk/>
            <pc:sldMk cId="804092648" sldId="256"/>
            <ac:spMk id="5" creationId="{433A80F3-BBED-1394-7ACF-985ABCDF4857}"/>
          </ac:spMkLst>
        </pc:spChg>
      </pc:sldChg>
      <pc:sldChg chg="new">
        <pc:chgData name="William" userId="cbdb0636-a496-422a-8d40-98c53d494d26" providerId="ADAL" clId="{769CE40B-0633-4336-98CC-92BA1F04FA00}" dt="2022-09-21T18:41:41.691" v="27" actId="680"/>
        <pc:sldMkLst>
          <pc:docMk/>
          <pc:sldMk cId="1007000643" sldId="29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079569-BFD7-43D6-906B-0C4288329B9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CCAC476-0023-479A-9933-4D9049779D35}">
      <dgm:prSet/>
      <dgm:spPr/>
      <dgm:t>
        <a:bodyPr/>
        <a:lstStyle/>
        <a:p>
          <a:r>
            <a:rPr lang="en-US"/>
            <a:t>What is a social media influencer? Who are they? What do they do?</a:t>
          </a:r>
        </a:p>
      </dgm:t>
    </dgm:pt>
    <dgm:pt modelId="{0B68F81E-8820-4F7D-A176-A6D990D1025F}" type="parTrans" cxnId="{CF33F794-0B85-4DB5-AB66-FD342FD93E0F}">
      <dgm:prSet/>
      <dgm:spPr/>
      <dgm:t>
        <a:bodyPr/>
        <a:lstStyle/>
        <a:p>
          <a:endParaRPr lang="en-US"/>
        </a:p>
      </dgm:t>
    </dgm:pt>
    <dgm:pt modelId="{C86C2063-82DD-4AA2-BDFA-6B306CC75935}" type="sibTrans" cxnId="{CF33F794-0B85-4DB5-AB66-FD342FD93E0F}">
      <dgm:prSet/>
      <dgm:spPr/>
      <dgm:t>
        <a:bodyPr/>
        <a:lstStyle/>
        <a:p>
          <a:endParaRPr lang="en-US"/>
        </a:p>
      </dgm:t>
    </dgm:pt>
    <dgm:pt modelId="{560B1E1A-39D7-42EA-9D80-5B0EA8DCF94A}">
      <dgm:prSet/>
      <dgm:spPr/>
      <dgm:t>
        <a:bodyPr/>
        <a:lstStyle/>
        <a:p>
          <a:r>
            <a:rPr lang="en-US"/>
            <a:t>Is this what Mr. Demer means by influence? Why or why not?</a:t>
          </a:r>
        </a:p>
      </dgm:t>
    </dgm:pt>
    <dgm:pt modelId="{55935453-4379-4F8F-9B08-02EF080AC4F5}" type="parTrans" cxnId="{D9A47E7A-C14B-40F2-8CC6-0F00ED9AD9A9}">
      <dgm:prSet/>
      <dgm:spPr/>
      <dgm:t>
        <a:bodyPr/>
        <a:lstStyle/>
        <a:p>
          <a:endParaRPr lang="en-US"/>
        </a:p>
      </dgm:t>
    </dgm:pt>
    <dgm:pt modelId="{E4451184-87CB-42AF-882D-35BD22F98BF6}" type="sibTrans" cxnId="{D9A47E7A-C14B-40F2-8CC6-0F00ED9AD9A9}">
      <dgm:prSet/>
      <dgm:spPr/>
      <dgm:t>
        <a:bodyPr/>
        <a:lstStyle/>
        <a:p>
          <a:endParaRPr lang="en-US"/>
        </a:p>
      </dgm:t>
    </dgm:pt>
    <dgm:pt modelId="{7F7782A4-DFD0-4926-AFE3-A3E620EC7E92}">
      <dgm:prSet/>
      <dgm:spPr/>
      <dgm:t>
        <a:bodyPr/>
        <a:lstStyle/>
        <a:p>
          <a:r>
            <a:rPr lang="en-US"/>
            <a:t>Is this what Pres. Eyring means by influence? Why or why not?</a:t>
          </a:r>
        </a:p>
      </dgm:t>
    </dgm:pt>
    <dgm:pt modelId="{B8291D54-DAAE-4E58-9DAC-5AFB72E0B7C7}" type="parTrans" cxnId="{60F87608-6BA8-4169-AEB8-29D5EC05928B}">
      <dgm:prSet/>
      <dgm:spPr/>
      <dgm:t>
        <a:bodyPr/>
        <a:lstStyle/>
        <a:p>
          <a:endParaRPr lang="en-US"/>
        </a:p>
      </dgm:t>
    </dgm:pt>
    <dgm:pt modelId="{03BEF34E-406A-4429-8672-0BE241163093}" type="sibTrans" cxnId="{60F87608-6BA8-4169-AEB8-29D5EC05928B}">
      <dgm:prSet/>
      <dgm:spPr/>
      <dgm:t>
        <a:bodyPr/>
        <a:lstStyle/>
        <a:p>
          <a:endParaRPr lang="en-US"/>
        </a:p>
      </dgm:t>
    </dgm:pt>
    <dgm:pt modelId="{A5FDFAAE-6A3D-4164-864A-C208E6925CAF}">
      <dgm:prSet/>
      <dgm:spPr/>
      <dgm:t>
        <a:bodyPr/>
        <a:lstStyle/>
        <a:p>
          <a:r>
            <a:rPr lang="en-US"/>
            <a:t>How does Sister Curtis define influence?</a:t>
          </a:r>
        </a:p>
      </dgm:t>
    </dgm:pt>
    <dgm:pt modelId="{2ECE928C-CE28-40BF-8B8A-131493BEC6F2}" type="parTrans" cxnId="{DE8430B4-80E4-49BE-9FB3-2B19081543D4}">
      <dgm:prSet/>
      <dgm:spPr/>
      <dgm:t>
        <a:bodyPr/>
        <a:lstStyle/>
        <a:p>
          <a:endParaRPr lang="en-US"/>
        </a:p>
      </dgm:t>
    </dgm:pt>
    <dgm:pt modelId="{8BB264E2-8E60-4225-97FA-112DA4064BCA}" type="sibTrans" cxnId="{DE8430B4-80E4-49BE-9FB3-2B19081543D4}">
      <dgm:prSet/>
      <dgm:spPr/>
      <dgm:t>
        <a:bodyPr/>
        <a:lstStyle/>
        <a:p>
          <a:endParaRPr lang="en-US"/>
        </a:p>
      </dgm:t>
    </dgm:pt>
    <dgm:pt modelId="{1B628070-2EE5-48C0-9347-964462C1B0F5}">
      <dgm:prSet/>
      <dgm:spPr/>
      <dgm:t>
        <a:bodyPr/>
        <a:lstStyle/>
        <a:p>
          <a:r>
            <a:rPr lang="en-US"/>
            <a:t>How is her viewpoint different from Mr. Demer’s?</a:t>
          </a:r>
        </a:p>
      </dgm:t>
    </dgm:pt>
    <dgm:pt modelId="{675A198C-A184-4495-8464-8C403E43EF28}" type="parTrans" cxnId="{E252D7B5-01F3-40BF-B29F-CE0F07BF8C2B}">
      <dgm:prSet/>
      <dgm:spPr/>
      <dgm:t>
        <a:bodyPr/>
        <a:lstStyle/>
        <a:p>
          <a:endParaRPr lang="en-US"/>
        </a:p>
      </dgm:t>
    </dgm:pt>
    <dgm:pt modelId="{CC655DE3-4242-44C8-8C06-2EF2FE24A39F}" type="sibTrans" cxnId="{E252D7B5-01F3-40BF-B29F-CE0F07BF8C2B}">
      <dgm:prSet/>
      <dgm:spPr/>
      <dgm:t>
        <a:bodyPr/>
        <a:lstStyle/>
        <a:p>
          <a:endParaRPr lang="en-US"/>
        </a:p>
      </dgm:t>
    </dgm:pt>
    <dgm:pt modelId="{FDEE525C-7148-4D58-BB4A-4016B24A5F7B}">
      <dgm:prSet/>
      <dgm:spPr/>
      <dgm:t>
        <a:bodyPr/>
        <a:lstStyle/>
        <a:p>
          <a:r>
            <a:rPr lang="en-US"/>
            <a:t>Is this what Pres. Eyring means by influence? Why or why not?</a:t>
          </a:r>
        </a:p>
      </dgm:t>
    </dgm:pt>
    <dgm:pt modelId="{33AB9409-2305-42DD-B473-05D1EC36369B}" type="parTrans" cxnId="{226267D6-B381-4A21-9B4F-783417E51AEF}">
      <dgm:prSet/>
      <dgm:spPr/>
      <dgm:t>
        <a:bodyPr/>
        <a:lstStyle/>
        <a:p>
          <a:endParaRPr lang="en-US"/>
        </a:p>
      </dgm:t>
    </dgm:pt>
    <dgm:pt modelId="{78FE76D8-04CF-4FC4-8C5C-1247B952F91D}" type="sibTrans" cxnId="{226267D6-B381-4A21-9B4F-783417E51AEF}">
      <dgm:prSet/>
      <dgm:spPr/>
      <dgm:t>
        <a:bodyPr/>
        <a:lstStyle/>
        <a:p>
          <a:endParaRPr lang="en-US"/>
        </a:p>
      </dgm:t>
    </dgm:pt>
    <dgm:pt modelId="{4EDF8B93-0C4A-4543-8D6D-1236EFFF334F}">
      <dgm:prSet/>
      <dgm:spPr/>
      <dgm:t>
        <a:bodyPr/>
        <a:lstStyle/>
        <a:p>
          <a:r>
            <a:rPr lang="en-US"/>
            <a:t>Agree or Disagree: “You are being sold something, or you are selling something.”</a:t>
          </a:r>
        </a:p>
      </dgm:t>
    </dgm:pt>
    <dgm:pt modelId="{13DC592E-C8CD-4CAA-89EC-FBF3A9610DD9}" type="parTrans" cxnId="{AE8FC460-375B-4CEA-98CB-A3518B36A8BC}">
      <dgm:prSet/>
      <dgm:spPr/>
      <dgm:t>
        <a:bodyPr/>
        <a:lstStyle/>
        <a:p>
          <a:endParaRPr lang="en-US"/>
        </a:p>
      </dgm:t>
    </dgm:pt>
    <dgm:pt modelId="{5C012E99-FE95-4EA0-8844-89AD6C41CB8C}" type="sibTrans" cxnId="{AE8FC460-375B-4CEA-98CB-A3518B36A8BC}">
      <dgm:prSet/>
      <dgm:spPr/>
      <dgm:t>
        <a:bodyPr/>
        <a:lstStyle/>
        <a:p>
          <a:endParaRPr lang="en-US"/>
        </a:p>
      </dgm:t>
    </dgm:pt>
    <dgm:pt modelId="{19F20832-01A1-46C4-884B-950AB845F789}">
      <dgm:prSet/>
      <dgm:spPr/>
      <dgm:t>
        <a:bodyPr/>
        <a:lstStyle/>
        <a:p>
          <a:r>
            <a:rPr lang="en-US"/>
            <a:t>Agree or Disagree: “Excuses are well-planned lies”</a:t>
          </a:r>
        </a:p>
      </dgm:t>
    </dgm:pt>
    <dgm:pt modelId="{F7948D99-AABC-476A-99A2-724CDA631B42}" type="parTrans" cxnId="{0A051348-224B-498D-8487-60F025209D78}">
      <dgm:prSet/>
      <dgm:spPr/>
      <dgm:t>
        <a:bodyPr/>
        <a:lstStyle/>
        <a:p>
          <a:endParaRPr lang="en-US"/>
        </a:p>
      </dgm:t>
    </dgm:pt>
    <dgm:pt modelId="{A9BCE21D-DA57-4C4B-8B4F-D210AC1FBA7B}" type="sibTrans" cxnId="{0A051348-224B-498D-8487-60F025209D78}">
      <dgm:prSet/>
      <dgm:spPr/>
      <dgm:t>
        <a:bodyPr/>
        <a:lstStyle/>
        <a:p>
          <a:endParaRPr lang="en-US"/>
        </a:p>
      </dgm:t>
    </dgm:pt>
    <dgm:pt modelId="{7AF5D142-878A-094B-960F-BF78896E2D85}" type="pres">
      <dgm:prSet presAssocID="{E6079569-BFD7-43D6-906B-0C4288329B97}" presName="diagram" presStyleCnt="0">
        <dgm:presLayoutVars>
          <dgm:dir/>
          <dgm:resizeHandles val="exact"/>
        </dgm:presLayoutVars>
      </dgm:prSet>
      <dgm:spPr/>
    </dgm:pt>
    <dgm:pt modelId="{663950A0-98F2-6548-849F-EACAC48E4832}" type="pres">
      <dgm:prSet presAssocID="{ECCAC476-0023-479A-9933-4D9049779D35}" presName="node" presStyleLbl="node1" presStyleIdx="0" presStyleCnt="8">
        <dgm:presLayoutVars>
          <dgm:bulletEnabled val="1"/>
        </dgm:presLayoutVars>
      </dgm:prSet>
      <dgm:spPr/>
    </dgm:pt>
    <dgm:pt modelId="{A48789C3-9351-9C4B-9874-3924E1E8BB2C}" type="pres">
      <dgm:prSet presAssocID="{C86C2063-82DD-4AA2-BDFA-6B306CC75935}" presName="sibTrans" presStyleCnt="0"/>
      <dgm:spPr/>
    </dgm:pt>
    <dgm:pt modelId="{B6AA2B82-0F97-D241-A74D-B610900C733B}" type="pres">
      <dgm:prSet presAssocID="{560B1E1A-39D7-42EA-9D80-5B0EA8DCF94A}" presName="node" presStyleLbl="node1" presStyleIdx="1" presStyleCnt="8">
        <dgm:presLayoutVars>
          <dgm:bulletEnabled val="1"/>
        </dgm:presLayoutVars>
      </dgm:prSet>
      <dgm:spPr/>
    </dgm:pt>
    <dgm:pt modelId="{8F59CA54-31BA-8948-8CCF-50E75D71AD1C}" type="pres">
      <dgm:prSet presAssocID="{E4451184-87CB-42AF-882D-35BD22F98BF6}" presName="sibTrans" presStyleCnt="0"/>
      <dgm:spPr/>
    </dgm:pt>
    <dgm:pt modelId="{C2CA58BA-DCFD-0B4D-AD00-F266B64DF081}" type="pres">
      <dgm:prSet presAssocID="{7F7782A4-DFD0-4926-AFE3-A3E620EC7E92}" presName="node" presStyleLbl="node1" presStyleIdx="2" presStyleCnt="8">
        <dgm:presLayoutVars>
          <dgm:bulletEnabled val="1"/>
        </dgm:presLayoutVars>
      </dgm:prSet>
      <dgm:spPr/>
    </dgm:pt>
    <dgm:pt modelId="{F8A4C7ED-CED9-BA42-B927-FCD9362AE736}" type="pres">
      <dgm:prSet presAssocID="{03BEF34E-406A-4429-8672-0BE241163093}" presName="sibTrans" presStyleCnt="0"/>
      <dgm:spPr/>
    </dgm:pt>
    <dgm:pt modelId="{3054DE78-1638-3945-A94E-12BBE2B8C907}" type="pres">
      <dgm:prSet presAssocID="{A5FDFAAE-6A3D-4164-864A-C208E6925CAF}" presName="node" presStyleLbl="node1" presStyleIdx="3" presStyleCnt="8">
        <dgm:presLayoutVars>
          <dgm:bulletEnabled val="1"/>
        </dgm:presLayoutVars>
      </dgm:prSet>
      <dgm:spPr/>
    </dgm:pt>
    <dgm:pt modelId="{C3A692E3-7D56-BA46-9599-F5F60035FDCE}" type="pres">
      <dgm:prSet presAssocID="{8BB264E2-8E60-4225-97FA-112DA4064BCA}" presName="sibTrans" presStyleCnt="0"/>
      <dgm:spPr/>
    </dgm:pt>
    <dgm:pt modelId="{74360922-AB11-AC47-A7A1-03E2B3F251FE}" type="pres">
      <dgm:prSet presAssocID="{1B628070-2EE5-48C0-9347-964462C1B0F5}" presName="node" presStyleLbl="node1" presStyleIdx="4" presStyleCnt="8">
        <dgm:presLayoutVars>
          <dgm:bulletEnabled val="1"/>
        </dgm:presLayoutVars>
      </dgm:prSet>
      <dgm:spPr/>
    </dgm:pt>
    <dgm:pt modelId="{FED0B400-26B8-614A-B333-E54E11A08179}" type="pres">
      <dgm:prSet presAssocID="{CC655DE3-4242-44C8-8C06-2EF2FE24A39F}" presName="sibTrans" presStyleCnt="0"/>
      <dgm:spPr/>
    </dgm:pt>
    <dgm:pt modelId="{48B5F200-411B-3646-8BDA-B11420852C1E}" type="pres">
      <dgm:prSet presAssocID="{FDEE525C-7148-4D58-BB4A-4016B24A5F7B}" presName="node" presStyleLbl="node1" presStyleIdx="5" presStyleCnt="8">
        <dgm:presLayoutVars>
          <dgm:bulletEnabled val="1"/>
        </dgm:presLayoutVars>
      </dgm:prSet>
      <dgm:spPr/>
    </dgm:pt>
    <dgm:pt modelId="{76FA3095-CD92-F14F-9F6A-BDBA9ECA3080}" type="pres">
      <dgm:prSet presAssocID="{78FE76D8-04CF-4FC4-8C5C-1247B952F91D}" presName="sibTrans" presStyleCnt="0"/>
      <dgm:spPr/>
    </dgm:pt>
    <dgm:pt modelId="{8F54D94B-B10A-2F4D-B6AB-BCBB1890E57C}" type="pres">
      <dgm:prSet presAssocID="{4EDF8B93-0C4A-4543-8D6D-1236EFFF334F}" presName="node" presStyleLbl="node1" presStyleIdx="6" presStyleCnt="8">
        <dgm:presLayoutVars>
          <dgm:bulletEnabled val="1"/>
        </dgm:presLayoutVars>
      </dgm:prSet>
      <dgm:spPr/>
    </dgm:pt>
    <dgm:pt modelId="{0B0EDC08-C049-CA4A-99A0-3DAD7EB62552}" type="pres">
      <dgm:prSet presAssocID="{5C012E99-FE95-4EA0-8844-89AD6C41CB8C}" presName="sibTrans" presStyleCnt="0"/>
      <dgm:spPr/>
    </dgm:pt>
    <dgm:pt modelId="{B2505FA4-36DA-6846-A144-534E8D9FA217}" type="pres">
      <dgm:prSet presAssocID="{19F20832-01A1-46C4-884B-950AB845F789}" presName="node" presStyleLbl="node1" presStyleIdx="7" presStyleCnt="8">
        <dgm:presLayoutVars>
          <dgm:bulletEnabled val="1"/>
        </dgm:presLayoutVars>
      </dgm:prSet>
      <dgm:spPr/>
    </dgm:pt>
  </dgm:ptLst>
  <dgm:cxnLst>
    <dgm:cxn modelId="{60F87608-6BA8-4169-AEB8-29D5EC05928B}" srcId="{E6079569-BFD7-43D6-906B-0C4288329B97}" destId="{7F7782A4-DFD0-4926-AFE3-A3E620EC7E92}" srcOrd="2" destOrd="0" parTransId="{B8291D54-DAAE-4E58-9DAC-5AFB72E0B7C7}" sibTransId="{03BEF34E-406A-4429-8672-0BE241163093}"/>
    <dgm:cxn modelId="{4ACC051D-1F63-AE48-9C07-13751E68B6DA}" type="presOf" srcId="{E6079569-BFD7-43D6-906B-0C4288329B97}" destId="{7AF5D142-878A-094B-960F-BF78896E2D85}" srcOrd="0" destOrd="0" presId="urn:microsoft.com/office/officeart/2005/8/layout/default"/>
    <dgm:cxn modelId="{FDBBB12A-981B-5C43-B1AC-D9DF3C14473D}" type="presOf" srcId="{FDEE525C-7148-4D58-BB4A-4016B24A5F7B}" destId="{48B5F200-411B-3646-8BDA-B11420852C1E}" srcOrd="0" destOrd="0" presId="urn:microsoft.com/office/officeart/2005/8/layout/default"/>
    <dgm:cxn modelId="{6B174E33-373E-284A-AFF8-365869148FE0}" type="presOf" srcId="{560B1E1A-39D7-42EA-9D80-5B0EA8DCF94A}" destId="{B6AA2B82-0F97-D241-A74D-B610900C733B}" srcOrd="0" destOrd="0" presId="urn:microsoft.com/office/officeart/2005/8/layout/default"/>
    <dgm:cxn modelId="{AE8FC460-375B-4CEA-98CB-A3518B36A8BC}" srcId="{E6079569-BFD7-43D6-906B-0C4288329B97}" destId="{4EDF8B93-0C4A-4543-8D6D-1236EFFF334F}" srcOrd="6" destOrd="0" parTransId="{13DC592E-C8CD-4CAA-89EC-FBF3A9610DD9}" sibTransId="{5C012E99-FE95-4EA0-8844-89AD6C41CB8C}"/>
    <dgm:cxn modelId="{0A051348-224B-498D-8487-60F025209D78}" srcId="{E6079569-BFD7-43D6-906B-0C4288329B97}" destId="{19F20832-01A1-46C4-884B-950AB845F789}" srcOrd="7" destOrd="0" parTransId="{F7948D99-AABC-476A-99A2-724CDA631B42}" sibTransId="{A9BCE21D-DA57-4C4B-8B4F-D210AC1FBA7B}"/>
    <dgm:cxn modelId="{D9A47E7A-C14B-40F2-8CC6-0F00ED9AD9A9}" srcId="{E6079569-BFD7-43D6-906B-0C4288329B97}" destId="{560B1E1A-39D7-42EA-9D80-5B0EA8DCF94A}" srcOrd="1" destOrd="0" parTransId="{55935453-4379-4F8F-9B08-02EF080AC4F5}" sibTransId="{E4451184-87CB-42AF-882D-35BD22F98BF6}"/>
    <dgm:cxn modelId="{CF33F794-0B85-4DB5-AB66-FD342FD93E0F}" srcId="{E6079569-BFD7-43D6-906B-0C4288329B97}" destId="{ECCAC476-0023-479A-9933-4D9049779D35}" srcOrd="0" destOrd="0" parTransId="{0B68F81E-8820-4F7D-A176-A6D990D1025F}" sibTransId="{C86C2063-82DD-4AA2-BDFA-6B306CC75935}"/>
    <dgm:cxn modelId="{5E93A595-E39D-D24A-9D7F-7821F8A2958D}" type="presOf" srcId="{ECCAC476-0023-479A-9933-4D9049779D35}" destId="{663950A0-98F2-6548-849F-EACAC48E4832}" srcOrd="0" destOrd="0" presId="urn:microsoft.com/office/officeart/2005/8/layout/default"/>
    <dgm:cxn modelId="{A5B123A6-E72C-134F-9874-4D6CE1344584}" type="presOf" srcId="{4EDF8B93-0C4A-4543-8D6D-1236EFFF334F}" destId="{8F54D94B-B10A-2F4D-B6AB-BCBB1890E57C}" srcOrd="0" destOrd="0" presId="urn:microsoft.com/office/officeart/2005/8/layout/default"/>
    <dgm:cxn modelId="{DE8430B4-80E4-49BE-9FB3-2B19081543D4}" srcId="{E6079569-BFD7-43D6-906B-0C4288329B97}" destId="{A5FDFAAE-6A3D-4164-864A-C208E6925CAF}" srcOrd="3" destOrd="0" parTransId="{2ECE928C-CE28-40BF-8B8A-131493BEC6F2}" sibTransId="{8BB264E2-8E60-4225-97FA-112DA4064BCA}"/>
    <dgm:cxn modelId="{E252D7B5-01F3-40BF-B29F-CE0F07BF8C2B}" srcId="{E6079569-BFD7-43D6-906B-0C4288329B97}" destId="{1B628070-2EE5-48C0-9347-964462C1B0F5}" srcOrd="4" destOrd="0" parTransId="{675A198C-A184-4495-8464-8C403E43EF28}" sibTransId="{CC655DE3-4242-44C8-8C06-2EF2FE24A39F}"/>
    <dgm:cxn modelId="{67FEAABA-5575-294E-819B-E1992834C034}" type="presOf" srcId="{7F7782A4-DFD0-4926-AFE3-A3E620EC7E92}" destId="{C2CA58BA-DCFD-0B4D-AD00-F266B64DF081}" srcOrd="0" destOrd="0" presId="urn:microsoft.com/office/officeart/2005/8/layout/default"/>
    <dgm:cxn modelId="{AA98C1BE-9FF7-014F-AD88-180D2E5AFBE3}" type="presOf" srcId="{A5FDFAAE-6A3D-4164-864A-C208E6925CAF}" destId="{3054DE78-1638-3945-A94E-12BBE2B8C907}" srcOrd="0" destOrd="0" presId="urn:microsoft.com/office/officeart/2005/8/layout/default"/>
    <dgm:cxn modelId="{226267D6-B381-4A21-9B4F-783417E51AEF}" srcId="{E6079569-BFD7-43D6-906B-0C4288329B97}" destId="{FDEE525C-7148-4D58-BB4A-4016B24A5F7B}" srcOrd="5" destOrd="0" parTransId="{33AB9409-2305-42DD-B473-05D1EC36369B}" sibTransId="{78FE76D8-04CF-4FC4-8C5C-1247B952F91D}"/>
    <dgm:cxn modelId="{83137CE1-ED43-6C4D-B665-C019CE8535E6}" type="presOf" srcId="{1B628070-2EE5-48C0-9347-964462C1B0F5}" destId="{74360922-AB11-AC47-A7A1-03E2B3F251FE}" srcOrd="0" destOrd="0" presId="urn:microsoft.com/office/officeart/2005/8/layout/default"/>
    <dgm:cxn modelId="{A69E5FEA-2791-EE40-AE88-2BA60498E535}" type="presOf" srcId="{19F20832-01A1-46C4-884B-950AB845F789}" destId="{B2505FA4-36DA-6846-A144-534E8D9FA217}" srcOrd="0" destOrd="0" presId="urn:microsoft.com/office/officeart/2005/8/layout/default"/>
    <dgm:cxn modelId="{D22AB114-E134-AF4D-B59C-FC226EDBE2E4}" type="presParOf" srcId="{7AF5D142-878A-094B-960F-BF78896E2D85}" destId="{663950A0-98F2-6548-849F-EACAC48E4832}" srcOrd="0" destOrd="0" presId="urn:microsoft.com/office/officeart/2005/8/layout/default"/>
    <dgm:cxn modelId="{9C911BCC-055B-DE44-8481-8963400E40C5}" type="presParOf" srcId="{7AF5D142-878A-094B-960F-BF78896E2D85}" destId="{A48789C3-9351-9C4B-9874-3924E1E8BB2C}" srcOrd="1" destOrd="0" presId="urn:microsoft.com/office/officeart/2005/8/layout/default"/>
    <dgm:cxn modelId="{97DFA085-931D-E649-839D-8E456C1D538F}" type="presParOf" srcId="{7AF5D142-878A-094B-960F-BF78896E2D85}" destId="{B6AA2B82-0F97-D241-A74D-B610900C733B}" srcOrd="2" destOrd="0" presId="urn:microsoft.com/office/officeart/2005/8/layout/default"/>
    <dgm:cxn modelId="{BD443648-D331-5C45-9E88-41545CC68C49}" type="presParOf" srcId="{7AF5D142-878A-094B-960F-BF78896E2D85}" destId="{8F59CA54-31BA-8948-8CCF-50E75D71AD1C}" srcOrd="3" destOrd="0" presId="urn:microsoft.com/office/officeart/2005/8/layout/default"/>
    <dgm:cxn modelId="{FFADF34F-54DE-2149-BDB1-1308DDF866A4}" type="presParOf" srcId="{7AF5D142-878A-094B-960F-BF78896E2D85}" destId="{C2CA58BA-DCFD-0B4D-AD00-F266B64DF081}" srcOrd="4" destOrd="0" presId="urn:microsoft.com/office/officeart/2005/8/layout/default"/>
    <dgm:cxn modelId="{14502D00-7A18-F440-8E01-686E2F951139}" type="presParOf" srcId="{7AF5D142-878A-094B-960F-BF78896E2D85}" destId="{F8A4C7ED-CED9-BA42-B927-FCD9362AE736}" srcOrd="5" destOrd="0" presId="urn:microsoft.com/office/officeart/2005/8/layout/default"/>
    <dgm:cxn modelId="{5E09F9A8-F4ED-6441-9A9D-B522B46B0CA4}" type="presParOf" srcId="{7AF5D142-878A-094B-960F-BF78896E2D85}" destId="{3054DE78-1638-3945-A94E-12BBE2B8C907}" srcOrd="6" destOrd="0" presId="urn:microsoft.com/office/officeart/2005/8/layout/default"/>
    <dgm:cxn modelId="{67D25F61-719E-C74D-B34C-A939C0068E08}" type="presParOf" srcId="{7AF5D142-878A-094B-960F-BF78896E2D85}" destId="{C3A692E3-7D56-BA46-9599-F5F60035FDCE}" srcOrd="7" destOrd="0" presId="urn:microsoft.com/office/officeart/2005/8/layout/default"/>
    <dgm:cxn modelId="{185D8AAE-5C87-6040-AA80-6E00237B9BAE}" type="presParOf" srcId="{7AF5D142-878A-094B-960F-BF78896E2D85}" destId="{74360922-AB11-AC47-A7A1-03E2B3F251FE}" srcOrd="8" destOrd="0" presId="urn:microsoft.com/office/officeart/2005/8/layout/default"/>
    <dgm:cxn modelId="{4AB5E51A-86DB-0448-B419-DDF4E40C3848}" type="presParOf" srcId="{7AF5D142-878A-094B-960F-BF78896E2D85}" destId="{FED0B400-26B8-614A-B333-E54E11A08179}" srcOrd="9" destOrd="0" presId="urn:microsoft.com/office/officeart/2005/8/layout/default"/>
    <dgm:cxn modelId="{DBAED542-3590-EC43-866C-C26DAA78E729}" type="presParOf" srcId="{7AF5D142-878A-094B-960F-BF78896E2D85}" destId="{48B5F200-411B-3646-8BDA-B11420852C1E}" srcOrd="10" destOrd="0" presId="urn:microsoft.com/office/officeart/2005/8/layout/default"/>
    <dgm:cxn modelId="{BC1494DD-7732-B043-B5F4-DF69C6DFD866}" type="presParOf" srcId="{7AF5D142-878A-094B-960F-BF78896E2D85}" destId="{76FA3095-CD92-F14F-9F6A-BDBA9ECA3080}" srcOrd="11" destOrd="0" presId="urn:microsoft.com/office/officeart/2005/8/layout/default"/>
    <dgm:cxn modelId="{DA342C8D-5350-8440-A055-54B57C762553}" type="presParOf" srcId="{7AF5D142-878A-094B-960F-BF78896E2D85}" destId="{8F54D94B-B10A-2F4D-B6AB-BCBB1890E57C}" srcOrd="12" destOrd="0" presId="urn:microsoft.com/office/officeart/2005/8/layout/default"/>
    <dgm:cxn modelId="{E833DDB0-784C-B541-B1EE-222CD46D41D6}" type="presParOf" srcId="{7AF5D142-878A-094B-960F-BF78896E2D85}" destId="{0B0EDC08-C049-CA4A-99A0-3DAD7EB62552}" srcOrd="13" destOrd="0" presId="urn:microsoft.com/office/officeart/2005/8/layout/default"/>
    <dgm:cxn modelId="{562FC40F-0F90-D24D-B27C-4CA7CEF6F40E}" type="presParOf" srcId="{7AF5D142-878A-094B-960F-BF78896E2D85}" destId="{B2505FA4-36DA-6846-A144-534E8D9FA217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950A0-98F2-6548-849F-EACAC48E4832}">
      <dsp:nvSpPr>
        <dsp:cNvPr id="0" name=""/>
        <dsp:cNvSpPr/>
      </dsp:nvSpPr>
      <dsp:spPr>
        <a:xfrm>
          <a:off x="1165858" y="1978"/>
          <a:ext cx="2195121" cy="13170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What is a social media influencer? Who are they? What do they do?</a:t>
          </a:r>
        </a:p>
      </dsp:txBody>
      <dsp:txXfrm>
        <a:off x="1165858" y="1978"/>
        <a:ext cx="2195121" cy="1317073"/>
      </dsp:txXfrm>
    </dsp:sp>
    <dsp:sp modelId="{B6AA2B82-0F97-D241-A74D-B610900C733B}">
      <dsp:nvSpPr>
        <dsp:cNvPr id="0" name=""/>
        <dsp:cNvSpPr/>
      </dsp:nvSpPr>
      <dsp:spPr>
        <a:xfrm>
          <a:off x="3580492" y="1978"/>
          <a:ext cx="2195121" cy="131707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Is this what Mr. Demer means by influence? Why or why not?</a:t>
          </a:r>
        </a:p>
      </dsp:txBody>
      <dsp:txXfrm>
        <a:off x="3580492" y="1978"/>
        <a:ext cx="2195121" cy="1317073"/>
      </dsp:txXfrm>
    </dsp:sp>
    <dsp:sp modelId="{C2CA58BA-DCFD-0B4D-AD00-F266B64DF081}">
      <dsp:nvSpPr>
        <dsp:cNvPr id="0" name=""/>
        <dsp:cNvSpPr/>
      </dsp:nvSpPr>
      <dsp:spPr>
        <a:xfrm>
          <a:off x="5995126" y="1978"/>
          <a:ext cx="2195121" cy="131707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Is this what Pres. Eyring means by influence? Why or why not?</a:t>
          </a:r>
        </a:p>
      </dsp:txBody>
      <dsp:txXfrm>
        <a:off x="5995126" y="1978"/>
        <a:ext cx="2195121" cy="1317073"/>
      </dsp:txXfrm>
    </dsp:sp>
    <dsp:sp modelId="{3054DE78-1638-3945-A94E-12BBE2B8C907}">
      <dsp:nvSpPr>
        <dsp:cNvPr id="0" name=""/>
        <dsp:cNvSpPr/>
      </dsp:nvSpPr>
      <dsp:spPr>
        <a:xfrm>
          <a:off x="1165858" y="1538563"/>
          <a:ext cx="2195121" cy="131707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How does Sister Curtis define influence?</a:t>
          </a:r>
        </a:p>
      </dsp:txBody>
      <dsp:txXfrm>
        <a:off x="1165858" y="1538563"/>
        <a:ext cx="2195121" cy="1317073"/>
      </dsp:txXfrm>
    </dsp:sp>
    <dsp:sp modelId="{74360922-AB11-AC47-A7A1-03E2B3F251FE}">
      <dsp:nvSpPr>
        <dsp:cNvPr id="0" name=""/>
        <dsp:cNvSpPr/>
      </dsp:nvSpPr>
      <dsp:spPr>
        <a:xfrm>
          <a:off x="3580492" y="1538563"/>
          <a:ext cx="2195121" cy="131707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How is her viewpoint different from Mr. Demer’s?</a:t>
          </a:r>
        </a:p>
      </dsp:txBody>
      <dsp:txXfrm>
        <a:off x="3580492" y="1538563"/>
        <a:ext cx="2195121" cy="1317073"/>
      </dsp:txXfrm>
    </dsp:sp>
    <dsp:sp modelId="{48B5F200-411B-3646-8BDA-B11420852C1E}">
      <dsp:nvSpPr>
        <dsp:cNvPr id="0" name=""/>
        <dsp:cNvSpPr/>
      </dsp:nvSpPr>
      <dsp:spPr>
        <a:xfrm>
          <a:off x="5995126" y="1538563"/>
          <a:ext cx="2195121" cy="13170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Is this what Pres. Eyring means by influence? Why or why not?</a:t>
          </a:r>
        </a:p>
      </dsp:txBody>
      <dsp:txXfrm>
        <a:off x="5995126" y="1538563"/>
        <a:ext cx="2195121" cy="1317073"/>
      </dsp:txXfrm>
    </dsp:sp>
    <dsp:sp modelId="{8F54D94B-B10A-2F4D-B6AB-BCBB1890E57C}">
      <dsp:nvSpPr>
        <dsp:cNvPr id="0" name=""/>
        <dsp:cNvSpPr/>
      </dsp:nvSpPr>
      <dsp:spPr>
        <a:xfrm>
          <a:off x="2373175" y="3075148"/>
          <a:ext cx="2195121" cy="131707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Agree or Disagree: “You are being sold something, or you are selling something.”</a:t>
          </a:r>
        </a:p>
      </dsp:txBody>
      <dsp:txXfrm>
        <a:off x="2373175" y="3075148"/>
        <a:ext cx="2195121" cy="1317073"/>
      </dsp:txXfrm>
    </dsp:sp>
    <dsp:sp modelId="{B2505FA4-36DA-6846-A144-534E8D9FA217}">
      <dsp:nvSpPr>
        <dsp:cNvPr id="0" name=""/>
        <dsp:cNvSpPr/>
      </dsp:nvSpPr>
      <dsp:spPr>
        <a:xfrm>
          <a:off x="4787809" y="3075148"/>
          <a:ext cx="2195121" cy="131707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Agree or Disagree: “Excuses are well-planned lies”</a:t>
          </a:r>
        </a:p>
      </dsp:txBody>
      <dsp:txXfrm>
        <a:off x="4787809" y="3075148"/>
        <a:ext cx="2195121" cy="13170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ABA6-05B7-324C-ADA7-9A6A3D0EE2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8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ABA6-05B7-324C-ADA7-9A6A3D0EE2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32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ABA6-05B7-324C-ADA7-9A6A3D0EE2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ABA6-05B7-324C-ADA7-9A6A3D0EE2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3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ABA6-05B7-324C-ADA7-9A6A3D0EE2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0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ABA6-05B7-324C-ADA7-9A6A3D0EE2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2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ABA6-05B7-324C-ADA7-9A6A3D0EE2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60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ABA6-05B7-324C-ADA7-9A6A3D0EE2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04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ABA6-05B7-324C-ADA7-9A6A3D0EE2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20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ABA6-05B7-324C-ADA7-9A6A3D0EE2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27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ABA6-05B7-324C-ADA7-9A6A3D0EE2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8ABA6-05B7-324C-ADA7-9A6A3D0EE2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318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in" TargetMode="External"/><Relationship Id="rId2" Type="http://schemas.openxmlformats.org/officeDocument/2006/relationships/hyperlink" Target="https://docs.github.com/en/get-started/signing-up-for-github/signing-up-for-a-new-github-accoun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B71F-1A55-BEC8-1240-FE77C593E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798703"/>
            <a:ext cx="5221185" cy="3072015"/>
          </a:xfrm>
        </p:spPr>
        <p:txBody>
          <a:bodyPr anchor="b">
            <a:normAutofit/>
          </a:bodyPr>
          <a:lstStyle/>
          <a:p>
            <a:r>
              <a:rPr lang="en-US" dirty="0"/>
              <a:t>CSE 170 Technical Teamwork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B6B85E-F706-75EA-0490-6061A8969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148" y="3962792"/>
            <a:ext cx="5221185" cy="2102108"/>
          </a:xfrm>
        </p:spPr>
        <p:txBody>
          <a:bodyPr anchor="t">
            <a:normAutofit/>
          </a:bodyPr>
          <a:lstStyle/>
          <a:p>
            <a:r>
              <a:rPr lang="en-US" dirty="0"/>
              <a:t>W. Clements</a:t>
            </a:r>
          </a:p>
          <a:p>
            <a:endParaRPr lang="en-US" dirty="0"/>
          </a:p>
        </p:txBody>
      </p:sp>
      <p:pic>
        <p:nvPicPr>
          <p:cNvPr id="4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636F6F7-E761-09DA-F174-28C7F3B51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21" y="1209578"/>
            <a:ext cx="286954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3A80F3-BBED-1394-7ACF-985ABCDF4857}"/>
              </a:ext>
            </a:extLst>
          </p:cNvPr>
          <p:cNvSpPr txBox="1"/>
          <p:nvPr/>
        </p:nvSpPr>
        <p:spPr>
          <a:xfrm>
            <a:off x="420130" y="383334"/>
            <a:ext cx="299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comes next? OTTFFSSE?</a:t>
            </a:r>
          </a:p>
        </p:txBody>
      </p:sp>
    </p:spTree>
    <p:extLst>
      <p:ext uri="{BB962C8B-B14F-4D97-AF65-F5344CB8AC3E}">
        <p14:creationId xmlns:p14="http://schemas.microsoft.com/office/powerpoint/2010/main" val="80409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9B31-FC54-476C-8E61-D175C317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C3B1F-7B86-4187-A1D4-35D1DD5B4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</a:t>
            </a:r>
            <a:r>
              <a:rPr lang="en-US" b="1" dirty="0"/>
              <a:t>what you do </a:t>
            </a:r>
            <a:r>
              <a:rPr lang="en-US" dirty="0"/>
              <a:t>and not what you say…</a:t>
            </a:r>
          </a:p>
          <a:p>
            <a:r>
              <a:rPr lang="en-US" dirty="0"/>
              <a:t>It is your </a:t>
            </a:r>
            <a:r>
              <a:rPr lang="en-US" b="1" dirty="0"/>
              <a:t>passion</a:t>
            </a:r>
            <a:r>
              <a:rPr lang="en-US" dirty="0"/>
              <a:t> that people will follow, not your product…</a:t>
            </a:r>
          </a:p>
          <a:p>
            <a:r>
              <a:rPr lang="en-US" dirty="0"/>
              <a:t>It is your </a:t>
            </a:r>
            <a:r>
              <a:rPr lang="en-US" b="1" dirty="0"/>
              <a:t>example</a:t>
            </a:r>
            <a:r>
              <a:rPr lang="en-US" dirty="0"/>
              <a:t> of your testimony that shows people…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8AB8E452-02C6-4D95-BAC6-A904FDDA4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700" y="3272306"/>
            <a:ext cx="2536300" cy="358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91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37C71-5CA5-4014-A070-47C232BF3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Curtis’s</a:t>
            </a:r>
            <a:br>
              <a:rPr lang="en-US" dirty="0"/>
            </a:br>
            <a:r>
              <a:rPr lang="en-US" dirty="0"/>
              <a:t>Everyone Has Influence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A8EB8-2FBC-456D-B4F6-10585A8A7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64236" cy="4351338"/>
          </a:xfrm>
        </p:spPr>
        <p:txBody>
          <a:bodyPr/>
          <a:lstStyle/>
          <a:p>
            <a:r>
              <a:rPr lang="en-US" dirty="0"/>
              <a:t>Magnetism, consciously, intentionally or not</a:t>
            </a:r>
          </a:p>
          <a:p>
            <a:r>
              <a:rPr lang="en-US" dirty="0"/>
              <a:t>“If that’s the way he or she feels about it, that’s good enough for me.”</a:t>
            </a:r>
          </a:p>
          <a:p>
            <a:r>
              <a:rPr lang="en-US" dirty="0"/>
              <a:t>Pipe wrench – tool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Have </a:t>
            </a:r>
            <a:r>
              <a:rPr lang="en-US"/>
              <a:t>you ever </a:t>
            </a:r>
            <a:r>
              <a:rPr lang="en-US" dirty="0"/>
              <a:t>justified your behavior?</a:t>
            </a:r>
          </a:p>
          <a:p>
            <a:r>
              <a:rPr lang="en-US" dirty="0"/>
              <a:t>What tools have you seen that have been used or not used?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D8620B-1FFD-4906-AB1B-A26E03473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909" y="4001294"/>
            <a:ext cx="2818967" cy="28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37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0C22E-D4F8-4240-9939-1BDBF2EB6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US" sz="6800"/>
              <a:t>The Meaning of Influence</a:t>
            </a:r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2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718976C4-37D9-DB67-DBA5-B5530FA22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2386706"/>
              </p:ext>
            </p:extLst>
          </p:nvPr>
        </p:nvGraphicFramePr>
        <p:xfrm>
          <a:off x="1188062" y="1825625"/>
          <a:ext cx="9356107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8851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5E6EC-C1D8-46E0-BBF3-91226787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892040"/>
            <a:ext cx="3767328" cy="1325880"/>
          </a:xfrm>
        </p:spPr>
        <p:txBody>
          <a:bodyPr>
            <a:normAutofit/>
          </a:bodyPr>
          <a:lstStyle/>
          <a:p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6E784-541A-4E5A-AF46-6BBF7D90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896" y="4828032"/>
            <a:ext cx="6675120" cy="1463040"/>
          </a:xfrm>
        </p:spPr>
        <p:txBody>
          <a:bodyPr anchor="ctr">
            <a:normAutofit/>
          </a:bodyPr>
          <a:lstStyle/>
          <a:p>
            <a:endParaRPr lang="en-US" sz="170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3701E0-3336-4072-B444-96BA9FB5B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2" y="626619"/>
            <a:ext cx="2543563" cy="3209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151E4C-210E-4538-98C9-3B1C697A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681" y="626619"/>
            <a:ext cx="2559611" cy="3209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66F1F-9DC7-4327-940A-BF54A1204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11" y="602789"/>
            <a:ext cx="2559611" cy="3209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51D16-522D-4F0E-99B9-78A47DC7F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209" y="591213"/>
            <a:ext cx="2567635" cy="32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06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DBDB2-DA32-4C2C-A5C3-6DF485B07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892040"/>
            <a:ext cx="3767328" cy="1325880"/>
          </a:xfrm>
        </p:spPr>
        <p:txBody>
          <a:bodyPr>
            <a:normAutofit/>
          </a:bodyPr>
          <a:lstStyle/>
          <a:p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06C3-EE74-475D-B8A6-B56370A1D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896" y="4828032"/>
            <a:ext cx="6675120" cy="1463040"/>
          </a:xfrm>
        </p:spPr>
        <p:txBody>
          <a:bodyPr anchor="ctr">
            <a:normAutofit/>
          </a:bodyPr>
          <a:lstStyle/>
          <a:p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45CD5C-B32B-47B4-8D39-D5AFDCBF1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145" y="664976"/>
            <a:ext cx="2543563" cy="3209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E849C4-0EB9-4EC8-817F-A2E630000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51" y="631623"/>
            <a:ext cx="2559611" cy="3209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37CC67-F504-453B-8F81-5331F32CA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011" y="681457"/>
            <a:ext cx="2559611" cy="3209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769B5-55B2-4F85-8FE8-54F4C52CA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964" y="631623"/>
            <a:ext cx="2569464" cy="318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87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FBE1-11D0-5DF1-EC9A-A21ECF66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 period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AB78B-80F2-7400-468C-3EA9A74CF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 your laptops</a:t>
            </a:r>
          </a:p>
        </p:txBody>
      </p:sp>
    </p:spTree>
    <p:extLst>
      <p:ext uri="{BB962C8B-B14F-4D97-AF65-F5344CB8AC3E}">
        <p14:creationId xmlns:p14="http://schemas.microsoft.com/office/powerpoint/2010/main" val="2650629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50E6-846D-3D08-5B92-6C3A8392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BE44-2CD8-6179-9611-7EF46D80A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00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20A8-DE41-4DEE-9A84-3205DBE0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89462-040A-449C-BB36-8B594D28F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the difference between these viewpoints</a:t>
            </a:r>
          </a:p>
          <a:p>
            <a:r>
              <a:rPr lang="en-US" dirty="0"/>
              <a:t>Write a new, gospel-oriented definition for the word influence</a:t>
            </a:r>
          </a:p>
          <a:p>
            <a:r>
              <a:rPr lang="en-US" dirty="0"/>
              <a:t>Review, vote and post the best definition of influence</a:t>
            </a:r>
          </a:p>
        </p:txBody>
      </p:sp>
    </p:spTree>
    <p:extLst>
      <p:ext uri="{BB962C8B-B14F-4D97-AF65-F5344CB8AC3E}">
        <p14:creationId xmlns:p14="http://schemas.microsoft.com/office/powerpoint/2010/main" val="102724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052E-5385-427B-91FD-4490B45EA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C050F-F09E-4B29-AC08-372FD040D1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Influence on Self </a:t>
            </a:r>
          </a:p>
          <a:p>
            <a:pPr lvl="1"/>
            <a:r>
              <a:rPr lang="en-US" dirty="0"/>
              <a:t>Consciousness</a:t>
            </a:r>
          </a:p>
          <a:p>
            <a:pPr lvl="1"/>
            <a:r>
              <a:rPr lang="en-US" dirty="0"/>
              <a:t>Conduct</a:t>
            </a:r>
          </a:p>
          <a:p>
            <a:pPr lvl="1"/>
            <a:endParaRPr lang="en-US" dirty="0"/>
          </a:p>
          <a:p>
            <a:r>
              <a:rPr lang="en-US" dirty="0"/>
              <a:t>Influence on Group</a:t>
            </a:r>
          </a:p>
          <a:p>
            <a:pPr lvl="1"/>
            <a:r>
              <a:rPr lang="en-US" dirty="0"/>
              <a:t>Connectedness</a:t>
            </a:r>
          </a:p>
          <a:p>
            <a:pPr lvl="1"/>
            <a:r>
              <a:rPr lang="en-US" dirty="0"/>
              <a:t>Interaction</a:t>
            </a:r>
          </a:p>
          <a:p>
            <a:pPr lvl="1"/>
            <a:endParaRPr lang="en-US" dirty="0"/>
          </a:p>
          <a:p>
            <a:r>
              <a:rPr lang="en-US" dirty="0"/>
              <a:t>Influence on Community</a:t>
            </a:r>
          </a:p>
          <a:p>
            <a:pPr lvl="1"/>
            <a:r>
              <a:rPr lang="en-US" dirty="0"/>
              <a:t>Representation</a:t>
            </a:r>
          </a:p>
          <a:p>
            <a:pPr lvl="1"/>
            <a:r>
              <a:rPr lang="en-US" dirty="0"/>
              <a:t>Cooperation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2E0F4-F07D-42A6-8B10-91E5C6A220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Select one characteristic that “Needs work” and reflect on ways you might improve.</a:t>
            </a:r>
          </a:p>
          <a:p>
            <a:endParaRPr lang="en-US" dirty="0"/>
          </a:p>
        </p:txBody>
      </p:sp>
      <p:pic>
        <p:nvPicPr>
          <p:cNvPr id="5" name="Content Placeholder 4" descr="A picture containing device, drawing&#10;&#10;Description automatically generated">
            <a:extLst>
              <a:ext uri="{FF2B5EF4-FFF2-40B4-BE49-F238E27FC236}">
                <a16:creationId xmlns:a16="http://schemas.microsoft.com/office/drawing/2014/main" id="{0BEFA23A-03CF-4D94-94EB-BC079A1AD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396" y="3429000"/>
            <a:ext cx="694660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0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A30E-E836-424E-84F2-892DD46C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and 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6EBA3-7993-4F5B-929D-86AAABC50B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Consistent with our gospel-oriented view of mortal existence</a:t>
            </a:r>
          </a:p>
          <a:p>
            <a:r>
              <a:rPr lang="en-US" dirty="0"/>
              <a:t>Relationship between competencies, domains and influence</a:t>
            </a:r>
          </a:p>
          <a:p>
            <a:r>
              <a:rPr lang="en-US" dirty="0"/>
              <a:t>Driving question, teamwork through the MIM lens</a:t>
            </a:r>
          </a:p>
        </p:txBody>
      </p:sp>
      <p:pic>
        <p:nvPicPr>
          <p:cNvPr id="10" name="Content Placeholder 9" descr="A picture containing device, drawing&#10;&#10;Description automatically generated">
            <a:extLst>
              <a:ext uri="{FF2B5EF4-FFF2-40B4-BE49-F238E27FC236}">
                <a16:creationId xmlns:a16="http://schemas.microsoft.com/office/drawing/2014/main" id="{730C1AE6-B551-4161-97F0-BA32C1594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23120"/>
            <a:ext cx="5181600" cy="255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4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A539-7229-6940-F151-4BFAE746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EF03-4DD4-36A1-3AEC-4068636C6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</a:t>
            </a:r>
          </a:p>
          <a:p>
            <a:pPr lvl="1"/>
            <a:r>
              <a:rPr lang="en-US" dirty="0" err="1"/>
              <a:t>Blooket</a:t>
            </a:r>
            <a:endParaRPr lang="en-US" dirty="0"/>
          </a:p>
          <a:p>
            <a:r>
              <a:rPr lang="en-US" dirty="0"/>
              <a:t>Reading</a:t>
            </a:r>
          </a:p>
          <a:p>
            <a:pPr lvl="1"/>
            <a:r>
              <a:rPr lang="en-US" dirty="0"/>
              <a:t>“7 Ways to Build Influence in the Workplace Download 7 Ways to Build Influence in the Workplace " by Jason Demers</a:t>
            </a:r>
          </a:p>
          <a:p>
            <a:pPr lvl="1"/>
            <a:r>
              <a:rPr lang="en-US" dirty="0"/>
              <a:t>"Everyone Has Influence Download Everyone Has Influence " by Lindsay Curtis </a:t>
            </a:r>
          </a:p>
          <a:p>
            <a:pPr lvl="1"/>
            <a:r>
              <a:rPr lang="en-US" dirty="0"/>
              <a:t>Study the Multidimensional Influence Model (MIM) Download the Multidimensional Influence Model (MIM) diagram.</a:t>
            </a:r>
          </a:p>
          <a:p>
            <a:r>
              <a:rPr lang="en-US" dirty="0"/>
              <a:t>Multidimensional Influence Model (MIM)</a:t>
            </a:r>
          </a:p>
        </p:txBody>
      </p:sp>
    </p:spTree>
    <p:extLst>
      <p:ext uri="{BB962C8B-B14F-4D97-AF65-F5344CB8AC3E}">
        <p14:creationId xmlns:p14="http://schemas.microsoft.com/office/powerpoint/2010/main" val="4195940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82D45C-3729-39A9-B459-665E491DCFD9}"/>
              </a:ext>
            </a:extLst>
          </p:cNvPr>
          <p:cNvSpPr/>
          <p:nvPr/>
        </p:nvSpPr>
        <p:spPr>
          <a:xfrm>
            <a:off x="247426" y="1906276"/>
            <a:ext cx="3162748" cy="413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BAB498-C60F-12D3-4560-BAF2A9CA68BE}"/>
              </a:ext>
            </a:extLst>
          </p:cNvPr>
          <p:cNvGrpSpPr/>
          <p:nvPr/>
        </p:nvGrpSpPr>
        <p:grpSpPr>
          <a:xfrm>
            <a:off x="367690" y="2222143"/>
            <a:ext cx="1617474" cy="1851622"/>
            <a:chOff x="367690" y="2222143"/>
            <a:chExt cx="1617474" cy="1851622"/>
          </a:xfrm>
        </p:grpSpPr>
        <p:sp>
          <p:nvSpPr>
            <p:cNvPr id="2" name="Process 1">
              <a:extLst>
                <a:ext uri="{FF2B5EF4-FFF2-40B4-BE49-F238E27FC236}">
                  <a16:creationId xmlns:a16="http://schemas.microsoft.com/office/drawing/2014/main" id="{10B63B75-409A-308F-4875-7DB6903BC97E}"/>
                </a:ext>
              </a:extLst>
            </p:cNvPr>
            <p:cNvSpPr/>
            <p:nvPr/>
          </p:nvSpPr>
          <p:spPr>
            <a:xfrm>
              <a:off x="367690" y="2222143"/>
              <a:ext cx="848301" cy="1440228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Folder</a:t>
              </a:r>
            </a:p>
          </p:txBody>
        </p:sp>
        <p:sp>
          <p:nvSpPr>
            <p:cNvPr id="17" name="Process 16">
              <a:extLst>
                <a:ext uri="{FF2B5EF4-FFF2-40B4-BE49-F238E27FC236}">
                  <a16:creationId xmlns:a16="http://schemas.microsoft.com/office/drawing/2014/main" id="{F3AD3EF3-2A6B-DE09-CBC0-7A476E709EA0}"/>
                </a:ext>
              </a:extLst>
            </p:cNvPr>
            <p:cNvSpPr/>
            <p:nvPr/>
          </p:nvSpPr>
          <p:spPr>
            <a:xfrm>
              <a:off x="367691" y="2513171"/>
              <a:ext cx="1617473" cy="1560594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49BE350-B43C-B60D-280E-CE6179E15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way of submitting homework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4F2DA797-E704-85AE-D0F7-0F81AC99EB39}"/>
              </a:ext>
            </a:extLst>
          </p:cNvPr>
          <p:cNvSpPr/>
          <p:nvPr/>
        </p:nvSpPr>
        <p:spPr>
          <a:xfrm>
            <a:off x="4915802" y="2777646"/>
            <a:ext cx="1390389" cy="1302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1E2D89F-9F5F-2254-8B2B-B92C26AAB1FD}"/>
              </a:ext>
            </a:extLst>
          </p:cNvPr>
          <p:cNvSpPr/>
          <p:nvPr/>
        </p:nvSpPr>
        <p:spPr>
          <a:xfrm>
            <a:off x="4915803" y="4538829"/>
            <a:ext cx="1390389" cy="1302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GitPages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2D49B1-B3F8-9144-A98D-B4F31100F773}"/>
              </a:ext>
            </a:extLst>
          </p:cNvPr>
          <p:cNvSpPr/>
          <p:nvPr/>
        </p:nvSpPr>
        <p:spPr>
          <a:xfrm>
            <a:off x="8466588" y="1827988"/>
            <a:ext cx="3162748" cy="413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LMS: Canvas: </a:t>
            </a:r>
            <a:r>
              <a:rPr lang="en-US" dirty="0" err="1"/>
              <a:t>iLearn</a:t>
            </a:r>
            <a:endParaRPr lang="en-US" dirty="0"/>
          </a:p>
        </p:txBody>
      </p:sp>
      <p:sp>
        <p:nvSpPr>
          <p:cNvPr id="11" name="Card 10">
            <a:extLst>
              <a:ext uri="{FF2B5EF4-FFF2-40B4-BE49-F238E27FC236}">
                <a16:creationId xmlns:a16="http://schemas.microsoft.com/office/drawing/2014/main" id="{C5B57C73-4368-C4F3-A3FE-DB2DFE5BE667}"/>
              </a:ext>
            </a:extLst>
          </p:cNvPr>
          <p:cNvSpPr/>
          <p:nvPr/>
        </p:nvSpPr>
        <p:spPr>
          <a:xfrm>
            <a:off x="838200" y="2557629"/>
            <a:ext cx="1128386" cy="1418408"/>
          </a:xfrm>
          <a:prstGeom prst="flowChartPunchedCar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Reflection.doc</a:t>
            </a:r>
            <a:r>
              <a:rPr lang="en-US" dirty="0"/>
              <a:t>/pdf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951C344-E5BD-AB2F-48D2-A20CF4413BB9}"/>
              </a:ext>
            </a:extLst>
          </p:cNvPr>
          <p:cNvCxnSpPr/>
          <p:nvPr/>
        </p:nvCxnSpPr>
        <p:spPr>
          <a:xfrm flipV="1">
            <a:off x="1828800" y="2319171"/>
            <a:ext cx="6637788" cy="687076"/>
          </a:xfrm>
          <a:prstGeom prst="curvedConnector3">
            <a:avLst>
              <a:gd name="adj1" fmla="val 486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BCC27105-C198-B25E-EE96-4D4F616055C0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981200" y="3158647"/>
            <a:ext cx="2934602" cy="27035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7FDFAE3B-B4A4-6C9C-5162-12DBA505FA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24098" y="4284646"/>
            <a:ext cx="1062558" cy="2887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0CD67894-0866-8BF1-BF17-D3A479811DD7}"/>
              </a:ext>
            </a:extLst>
          </p:cNvPr>
          <p:cNvCxnSpPr>
            <a:cxnSpLocks/>
          </p:cNvCxnSpPr>
          <p:nvPr/>
        </p:nvCxnSpPr>
        <p:spPr>
          <a:xfrm flipV="1">
            <a:off x="6187858" y="4869642"/>
            <a:ext cx="2567838" cy="3205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ABA56C4-01C4-FB64-EB78-D89A220AFC05}"/>
              </a:ext>
            </a:extLst>
          </p:cNvPr>
          <p:cNvSpPr txBox="1"/>
          <p:nvPr/>
        </p:nvSpPr>
        <p:spPr>
          <a:xfrm>
            <a:off x="5977003" y="4099685"/>
            <a:ext cx="112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7080B5-27F8-0158-62B4-9639AE72E46F}"/>
              </a:ext>
            </a:extLst>
          </p:cNvPr>
          <p:cNvSpPr txBox="1"/>
          <p:nvPr/>
        </p:nvSpPr>
        <p:spPr>
          <a:xfrm>
            <a:off x="6908385" y="518057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680665-9F62-D361-3D16-FCCC43D0F039}"/>
              </a:ext>
            </a:extLst>
          </p:cNvPr>
          <p:cNvSpPr txBox="1"/>
          <p:nvPr/>
        </p:nvSpPr>
        <p:spPr>
          <a:xfrm>
            <a:off x="3319766" y="2897781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Upload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86B2C2-5022-09E2-F141-A94590511C7E}"/>
              </a:ext>
            </a:extLst>
          </p:cNvPr>
          <p:cNvSpPr txBox="1"/>
          <p:nvPr/>
        </p:nvSpPr>
        <p:spPr>
          <a:xfrm>
            <a:off x="951978" y="6463430"/>
            <a:ext cx="558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Y? Teamwork collaboration tool of the industry</a:t>
            </a:r>
          </a:p>
        </p:txBody>
      </p:sp>
    </p:spTree>
    <p:extLst>
      <p:ext uri="{BB962C8B-B14F-4D97-AF65-F5344CB8AC3E}">
        <p14:creationId xmlns:p14="http://schemas.microsoft.com/office/powerpoint/2010/main" val="1390406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3C6D-2273-F0B1-930D-E891B0397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E5E39-2236-D96B-67CC-B201AB4E09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a GitHub Account </a:t>
            </a:r>
          </a:p>
          <a:p>
            <a:pPr lvl="1"/>
            <a:r>
              <a:rPr lang="en-US" dirty="0">
                <a:hlinkClick r:id="rId2"/>
              </a:rPr>
              <a:t>Signing up for a new GitHub account 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Create your account</a:t>
            </a:r>
            <a:endParaRPr lang="en-US" dirty="0"/>
          </a:p>
          <a:p>
            <a:r>
              <a:rPr lang="en-US" dirty="0"/>
              <a:t>Create Repository</a:t>
            </a:r>
          </a:p>
          <a:p>
            <a:r>
              <a:rPr lang="en-US" dirty="0"/>
              <a:t>Configure </a:t>
            </a:r>
            <a:r>
              <a:rPr lang="en-US" dirty="0" err="1"/>
              <a:t>GitPages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88CE52-B4B7-BABD-8BAC-9573325032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03639-2A8C-8495-9A40-E6A3A012D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690688"/>
            <a:ext cx="6096000" cy="246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33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A2D3-E57A-94C1-E723-D043C468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GitHub Account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46865-387D-E1B1-31E4-8BC5FDE55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982"/>
            <a:ext cx="6901841" cy="678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27ABA4-E99B-D8B5-C147-F79587646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6168"/>
            <a:ext cx="5520673" cy="1850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36F15-D8FC-92E8-0052-B455ADFB1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16462"/>
            <a:ext cx="5520673" cy="2224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72190C-BC1D-5628-D1C7-2A9528790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41349"/>
            <a:ext cx="5520673" cy="853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C2A79-7850-7014-2FB1-4BBB5CC8A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8298" y="0"/>
            <a:ext cx="5363702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4591A2-0F6C-56FF-F6B4-1926DCE9E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8298" y="1305635"/>
            <a:ext cx="5363702" cy="1720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EF6706-1069-7C5E-B1ED-10668E4427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7953" y="3012827"/>
            <a:ext cx="5374047" cy="2122844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2FBBBCC3-437C-94C1-9134-AD63BCA66979}"/>
              </a:ext>
            </a:extLst>
          </p:cNvPr>
          <p:cNvSpPr/>
          <p:nvPr/>
        </p:nvSpPr>
        <p:spPr>
          <a:xfrm rot="9153282">
            <a:off x="1615340" y="2278839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8B43033-6479-5723-2DC5-8B05D419C85E}"/>
              </a:ext>
            </a:extLst>
          </p:cNvPr>
          <p:cNvSpPr/>
          <p:nvPr/>
        </p:nvSpPr>
        <p:spPr>
          <a:xfrm rot="9153282">
            <a:off x="1615340" y="3746639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36B788F-E95A-2313-B331-E6C5DF3CBAE0}"/>
              </a:ext>
            </a:extLst>
          </p:cNvPr>
          <p:cNvSpPr/>
          <p:nvPr/>
        </p:nvSpPr>
        <p:spPr>
          <a:xfrm rot="9153282">
            <a:off x="1713952" y="5908590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9CFC89B-8016-BCC4-11B8-EB9FEEB6F86F}"/>
              </a:ext>
            </a:extLst>
          </p:cNvPr>
          <p:cNvSpPr/>
          <p:nvPr/>
        </p:nvSpPr>
        <p:spPr>
          <a:xfrm rot="9153282">
            <a:off x="9179757" y="113449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7C93898-2A25-3983-D887-365B978956A6}"/>
              </a:ext>
            </a:extLst>
          </p:cNvPr>
          <p:cNvSpPr/>
          <p:nvPr/>
        </p:nvSpPr>
        <p:spPr>
          <a:xfrm rot="9153282">
            <a:off x="9911279" y="2291533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3D1B3AE-AC0C-E0D1-FC18-6644BB62F9E6}"/>
              </a:ext>
            </a:extLst>
          </p:cNvPr>
          <p:cNvSpPr/>
          <p:nvPr/>
        </p:nvSpPr>
        <p:spPr>
          <a:xfrm rot="9153282">
            <a:off x="8187063" y="3848028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49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8721D-8F93-4C98-9335-EF863B30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8C818-8ADB-7DA9-8EB9-55A1537BD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24620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B141BB-D54E-1B23-1C00-699169FE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3814"/>
            <a:ext cx="4248445" cy="4464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591365-DED2-AF68-B976-9FB24DEB6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070" y="120062"/>
            <a:ext cx="3139507" cy="4935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CED85F-3E58-C6E8-5113-B2E05D7B7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146" y="4625907"/>
            <a:ext cx="3148431" cy="1994006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59AF06-0E64-B297-4C16-7F9B49E84A03}"/>
              </a:ext>
            </a:extLst>
          </p:cNvPr>
          <p:cNvSpPr/>
          <p:nvPr/>
        </p:nvSpPr>
        <p:spPr>
          <a:xfrm>
            <a:off x="606836" y="6027360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0BE2143-A887-BE9A-B043-57B7D5016AA9}"/>
              </a:ext>
            </a:extLst>
          </p:cNvPr>
          <p:cNvSpPr/>
          <p:nvPr/>
        </p:nvSpPr>
        <p:spPr>
          <a:xfrm>
            <a:off x="5131248" y="425125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ADF5274-9A05-A604-D453-FD777C9F26D3}"/>
              </a:ext>
            </a:extLst>
          </p:cNvPr>
          <p:cNvSpPr/>
          <p:nvPr/>
        </p:nvSpPr>
        <p:spPr>
          <a:xfrm>
            <a:off x="5122324" y="6126035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A16CE0-E655-6F1C-CE8C-9487EF1EE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562" y="3501482"/>
            <a:ext cx="3692899" cy="1511131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C3DC64D8-087E-8B7E-D830-2479FC3CABA6}"/>
              </a:ext>
            </a:extLst>
          </p:cNvPr>
          <p:cNvSpPr/>
          <p:nvPr/>
        </p:nvSpPr>
        <p:spPr>
          <a:xfrm rot="9058206">
            <a:off x="9214373" y="3540023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3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52BC0-BF47-4EBC-2930-B1A335464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A67D0-AAD7-5F85-2CB5-488CC107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22" y="1419802"/>
            <a:ext cx="7011608" cy="3429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7F5347-AD5C-78FF-8AB6-4D8C2CD15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005" y="2195997"/>
            <a:ext cx="4804829" cy="355417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52F61CC-73DD-A2A2-8837-0BD01DAAA7C0}"/>
              </a:ext>
            </a:extLst>
          </p:cNvPr>
          <p:cNvSpPr/>
          <p:nvPr/>
        </p:nvSpPr>
        <p:spPr>
          <a:xfrm>
            <a:off x="3031298" y="5294493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0CC1CE7-7291-F1CE-1382-230F6AFA525A}"/>
              </a:ext>
            </a:extLst>
          </p:cNvPr>
          <p:cNvSpPr/>
          <p:nvPr/>
        </p:nvSpPr>
        <p:spPr>
          <a:xfrm>
            <a:off x="-38622" y="2279850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93587C5-8AF2-E19A-AA72-AA89A98522DE}"/>
              </a:ext>
            </a:extLst>
          </p:cNvPr>
          <p:cNvSpPr/>
          <p:nvPr/>
        </p:nvSpPr>
        <p:spPr>
          <a:xfrm>
            <a:off x="3031298" y="3428766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876186-0DE0-0350-CC8F-7329AF8E285B}"/>
              </a:ext>
            </a:extLst>
          </p:cNvPr>
          <p:cNvSpPr txBox="1"/>
          <p:nvPr/>
        </p:nvSpPr>
        <p:spPr>
          <a:xfrm>
            <a:off x="5404434" y="3168716"/>
            <a:ext cx="17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: cse170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C5AE77-B312-04F8-6CAE-6AD5737BF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788" y="4751036"/>
            <a:ext cx="3764604" cy="210696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507F54F-5D9D-51A0-7B08-807B326E1A56}"/>
              </a:ext>
            </a:extLst>
          </p:cNvPr>
          <p:cNvSpPr/>
          <p:nvPr/>
        </p:nvSpPr>
        <p:spPr>
          <a:xfrm>
            <a:off x="7544845" y="6270229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223490-05D1-B161-3D91-A3C49358F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87" y="167562"/>
            <a:ext cx="4951364" cy="17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09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3155-DD40-32F5-598F-C1F02CAEF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C90CD2-F869-A741-E8CE-33BB3E8A8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194"/>
            <a:ext cx="6096000" cy="26784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A47025-7797-5206-9D3F-00727C0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18" y="3429000"/>
            <a:ext cx="4997964" cy="2678467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65E5210A-6E55-F51F-6900-6C51EF17AAAD}"/>
              </a:ext>
            </a:extLst>
          </p:cNvPr>
          <p:cNvSpPr/>
          <p:nvPr/>
        </p:nvSpPr>
        <p:spPr>
          <a:xfrm>
            <a:off x="3851386" y="2829093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F3BF1F3-836F-2A46-BE9F-9E3572396110}"/>
              </a:ext>
            </a:extLst>
          </p:cNvPr>
          <p:cNvSpPr/>
          <p:nvPr/>
        </p:nvSpPr>
        <p:spPr>
          <a:xfrm>
            <a:off x="1545901" y="4665677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8C9847D-08CA-C25C-A329-BCEA732C9C8C}"/>
              </a:ext>
            </a:extLst>
          </p:cNvPr>
          <p:cNvSpPr/>
          <p:nvPr/>
        </p:nvSpPr>
        <p:spPr>
          <a:xfrm>
            <a:off x="1603331" y="5420958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ED75EAE-9BB9-3FC9-D5D1-B7AA8F8AB9F3}"/>
              </a:ext>
            </a:extLst>
          </p:cNvPr>
          <p:cNvSpPr/>
          <p:nvPr/>
        </p:nvSpPr>
        <p:spPr>
          <a:xfrm rot="10800000">
            <a:off x="5383080" y="3061850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D3E36E-557D-5305-18BF-DDAF42119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982" y="1778764"/>
            <a:ext cx="6645018" cy="1277201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F2BB06AF-389E-39ED-EDD1-5EEC10EC41A5}"/>
              </a:ext>
            </a:extLst>
          </p:cNvPr>
          <p:cNvSpPr/>
          <p:nvPr/>
        </p:nvSpPr>
        <p:spPr>
          <a:xfrm rot="17162110">
            <a:off x="6911042" y="3101020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706526-EC36-8C89-E28A-1229A3462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972" y="4094864"/>
            <a:ext cx="5090090" cy="2545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9210A2-55E7-BB7A-B972-5C6532A18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6428" y="4991183"/>
            <a:ext cx="5853830" cy="1730407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F831029-98D6-EC94-86AB-D3CD2C48A5C8}"/>
              </a:ext>
            </a:extLst>
          </p:cNvPr>
          <p:cNvSpPr/>
          <p:nvPr/>
        </p:nvSpPr>
        <p:spPr>
          <a:xfrm>
            <a:off x="3858017" y="6390467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40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B2F19-E117-0532-8E64-DB84FB5B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repository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737DA-4680-E376-C21D-997612F6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6276396" cy="794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22A69-EBCC-E789-857C-B299AA021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0643"/>
            <a:ext cx="6276396" cy="2383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64AF98-CF68-ACA9-C1F4-E8545BC68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481" y="1193898"/>
            <a:ext cx="5287897" cy="2791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8B900-989D-9A79-807F-21BF66FE0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420" y="4128345"/>
            <a:ext cx="5091569" cy="685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1D8C60-CF0A-7522-7458-8770BD35A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9419" y="3985104"/>
            <a:ext cx="5319553" cy="1964759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2E69F1E0-8BD3-3D4D-FC00-07C125E0E40A}"/>
              </a:ext>
            </a:extLst>
          </p:cNvPr>
          <p:cNvSpPr/>
          <p:nvPr/>
        </p:nvSpPr>
        <p:spPr>
          <a:xfrm>
            <a:off x="4213797" y="2019502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F847A05-0B15-75A9-3E8E-5F2EE9A9F7BE}"/>
              </a:ext>
            </a:extLst>
          </p:cNvPr>
          <p:cNvSpPr/>
          <p:nvPr/>
        </p:nvSpPr>
        <p:spPr>
          <a:xfrm rot="11700482">
            <a:off x="556197" y="4473908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6185662-5CEA-530E-9920-56DA6CDC3193}"/>
              </a:ext>
            </a:extLst>
          </p:cNvPr>
          <p:cNvSpPr/>
          <p:nvPr/>
        </p:nvSpPr>
        <p:spPr>
          <a:xfrm rot="10800000">
            <a:off x="8368516" y="2942789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888B8F3-BE64-FB9A-86E1-80763DC935BF}"/>
              </a:ext>
            </a:extLst>
          </p:cNvPr>
          <p:cNvSpPr/>
          <p:nvPr/>
        </p:nvSpPr>
        <p:spPr>
          <a:xfrm rot="10800000">
            <a:off x="10830654" y="4661992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EEE62A-12D0-8EF7-59AE-0E5F4E932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760" y="5448132"/>
            <a:ext cx="4275658" cy="128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24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FFB4-A9C0-A3DA-75AE-00876EC8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926DC-0DF4-CF97-761F-FA720BB311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Publish the page on </a:t>
            </a:r>
            <a:r>
              <a:rPr lang="en-US" dirty="0" err="1"/>
              <a:t>GitPages</a:t>
            </a:r>
            <a:r>
              <a:rPr lang="en-US" dirty="0"/>
              <a:t> On your GitHub web page, </a:t>
            </a:r>
            <a:r>
              <a:rPr lang="en-US" dirty="0" err="1"/>
              <a:t>goto</a:t>
            </a:r>
            <a:r>
              <a:rPr lang="en-US" dirty="0"/>
              <a:t> Settings</a:t>
            </a:r>
          </a:p>
          <a:p>
            <a:r>
              <a:rPr lang="en-US" dirty="0"/>
              <a:t>Under General, Click on Pages.</a:t>
            </a:r>
          </a:p>
          <a:p>
            <a:r>
              <a:rPr lang="en-US" dirty="0"/>
              <a:t>Turn on </a:t>
            </a:r>
            <a:r>
              <a:rPr lang="en-US" dirty="0" err="1"/>
              <a:t>gitPages</a:t>
            </a:r>
            <a:r>
              <a:rPr lang="en-US" dirty="0"/>
              <a:t>.</a:t>
            </a:r>
          </a:p>
          <a:p>
            <a:r>
              <a:rPr lang="en-US" dirty="0"/>
              <a:t>Test your </a:t>
            </a:r>
            <a:r>
              <a:rPr lang="en-US" dirty="0" err="1"/>
              <a:t>index.html</a:t>
            </a:r>
            <a:r>
              <a:rPr lang="en-US" dirty="0"/>
              <a:t> page, by bringing up the webpage.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B4935-ED14-C8E4-643F-6EC80CDD57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40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82D45C-3729-39A9-B459-665E491DCFD9}"/>
              </a:ext>
            </a:extLst>
          </p:cNvPr>
          <p:cNvSpPr/>
          <p:nvPr/>
        </p:nvSpPr>
        <p:spPr>
          <a:xfrm>
            <a:off x="247426" y="1906276"/>
            <a:ext cx="3162748" cy="413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8F20D2-4258-E45E-6B45-150F5249F3A0}"/>
              </a:ext>
            </a:extLst>
          </p:cNvPr>
          <p:cNvGrpSpPr/>
          <p:nvPr/>
        </p:nvGrpSpPr>
        <p:grpSpPr>
          <a:xfrm>
            <a:off x="367690" y="2222143"/>
            <a:ext cx="1617474" cy="1851622"/>
            <a:chOff x="367690" y="2222143"/>
            <a:chExt cx="1617474" cy="1851622"/>
          </a:xfrm>
        </p:grpSpPr>
        <p:sp>
          <p:nvSpPr>
            <p:cNvPr id="21" name="Process 20">
              <a:extLst>
                <a:ext uri="{FF2B5EF4-FFF2-40B4-BE49-F238E27FC236}">
                  <a16:creationId xmlns:a16="http://schemas.microsoft.com/office/drawing/2014/main" id="{2FD6DAFD-2E67-4C67-F431-D8B0F2C740E2}"/>
                </a:ext>
              </a:extLst>
            </p:cNvPr>
            <p:cNvSpPr/>
            <p:nvPr/>
          </p:nvSpPr>
          <p:spPr>
            <a:xfrm>
              <a:off x="367690" y="2222143"/>
              <a:ext cx="848301" cy="1440228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Folder</a:t>
              </a:r>
            </a:p>
          </p:txBody>
        </p:sp>
        <p:sp>
          <p:nvSpPr>
            <p:cNvPr id="22" name="Process 21">
              <a:extLst>
                <a:ext uri="{FF2B5EF4-FFF2-40B4-BE49-F238E27FC236}">
                  <a16:creationId xmlns:a16="http://schemas.microsoft.com/office/drawing/2014/main" id="{B53293FA-0CD7-543A-7FC4-90E48C8628AF}"/>
                </a:ext>
              </a:extLst>
            </p:cNvPr>
            <p:cNvSpPr/>
            <p:nvPr/>
          </p:nvSpPr>
          <p:spPr>
            <a:xfrm>
              <a:off x="367691" y="2513171"/>
              <a:ext cx="1617473" cy="1560594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49BE350-B43C-B60D-280E-CE6179E15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way of submitting homework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4F2DA797-E704-85AE-D0F7-0F81AC99EB39}"/>
              </a:ext>
            </a:extLst>
          </p:cNvPr>
          <p:cNvSpPr/>
          <p:nvPr/>
        </p:nvSpPr>
        <p:spPr>
          <a:xfrm>
            <a:off x="4915802" y="2777646"/>
            <a:ext cx="1390389" cy="1302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1E2D89F-9F5F-2254-8B2B-B92C26AAB1FD}"/>
              </a:ext>
            </a:extLst>
          </p:cNvPr>
          <p:cNvSpPr/>
          <p:nvPr/>
        </p:nvSpPr>
        <p:spPr>
          <a:xfrm>
            <a:off x="4915803" y="4538829"/>
            <a:ext cx="1390389" cy="1302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GitPages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2D49B1-B3F8-9144-A98D-B4F31100F773}"/>
              </a:ext>
            </a:extLst>
          </p:cNvPr>
          <p:cNvSpPr/>
          <p:nvPr/>
        </p:nvSpPr>
        <p:spPr>
          <a:xfrm>
            <a:off x="8466588" y="1827988"/>
            <a:ext cx="3162748" cy="413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LMS: Canvas: </a:t>
            </a:r>
            <a:r>
              <a:rPr lang="en-US" dirty="0" err="1"/>
              <a:t>iLearn</a:t>
            </a:r>
            <a:endParaRPr lang="en-US" dirty="0"/>
          </a:p>
        </p:txBody>
      </p:sp>
      <p:sp>
        <p:nvSpPr>
          <p:cNvPr id="11" name="Card 10">
            <a:extLst>
              <a:ext uri="{FF2B5EF4-FFF2-40B4-BE49-F238E27FC236}">
                <a16:creationId xmlns:a16="http://schemas.microsoft.com/office/drawing/2014/main" id="{C5B57C73-4368-C4F3-A3FE-DB2DFE5BE667}"/>
              </a:ext>
            </a:extLst>
          </p:cNvPr>
          <p:cNvSpPr/>
          <p:nvPr/>
        </p:nvSpPr>
        <p:spPr>
          <a:xfrm>
            <a:off x="838200" y="2557629"/>
            <a:ext cx="1128386" cy="1418408"/>
          </a:xfrm>
          <a:prstGeom prst="flowChartPunchedCar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Reflection.doc</a:t>
            </a:r>
            <a:r>
              <a:rPr lang="en-US" dirty="0"/>
              <a:t>/pdf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951C344-E5BD-AB2F-48D2-A20CF4413BB9}"/>
              </a:ext>
            </a:extLst>
          </p:cNvPr>
          <p:cNvCxnSpPr/>
          <p:nvPr/>
        </p:nvCxnSpPr>
        <p:spPr>
          <a:xfrm flipV="1">
            <a:off x="1828800" y="2319171"/>
            <a:ext cx="6637788" cy="687076"/>
          </a:xfrm>
          <a:prstGeom prst="curvedConnector3">
            <a:avLst>
              <a:gd name="adj1" fmla="val 486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BCC27105-C198-B25E-EE96-4D4F616055C0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981200" y="3158647"/>
            <a:ext cx="2934602" cy="27035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7FDFAE3B-B4A4-6C9C-5162-12DBA505FA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24098" y="4284646"/>
            <a:ext cx="1062558" cy="2887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0CD67894-0866-8BF1-BF17-D3A479811DD7}"/>
              </a:ext>
            </a:extLst>
          </p:cNvPr>
          <p:cNvCxnSpPr>
            <a:cxnSpLocks/>
          </p:cNvCxnSpPr>
          <p:nvPr/>
        </p:nvCxnSpPr>
        <p:spPr>
          <a:xfrm flipV="1">
            <a:off x="6187858" y="4869642"/>
            <a:ext cx="2567838" cy="3205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ABA56C4-01C4-FB64-EB78-D89A220AFC05}"/>
              </a:ext>
            </a:extLst>
          </p:cNvPr>
          <p:cNvSpPr txBox="1"/>
          <p:nvPr/>
        </p:nvSpPr>
        <p:spPr>
          <a:xfrm>
            <a:off x="5977003" y="4099685"/>
            <a:ext cx="112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7080B5-27F8-0158-62B4-9639AE72E46F}"/>
              </a:ext>
            </a:extLst>
          </p:cNvPr>
          <p:cNvSpPr txBox="1"/>
          <p:nvPr/>
        </p:nvSpPr>
        <p:spPr>
          <a:xfrm>
            <a:off x="6908385" y="518057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680665-9F62-D361-3D16-FCCC43D0F039}"/>
              </a:ext>
            </a:extLst>
          </p:cNvPr>
          <p:cNvSpPr txBox="1"/>
          <p:nvPr/>
        </p:nvSpPr>
        <p:spPr>
          <a:xfrm>
            <a:off x="3319766" y="2897781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Upload</a:t>
            </a:r>
          </a:p>
        </p:txBody>
      </p:sp>
      <p:sp>
        <p:nvSpPr>
          <p:cNvPr id="30" name="Terminator 29">
            <a:extLst>
              <a:ext uri="{FF2B5EF4-FFF2-40B4-BE49-F238E27FC236}">
                <a16:creationId xmlns:a16="http://schemas.microsoft.com/office/drawing/2014/main" id="{77F233B4-968D-C928-DF54-08EB0A29ACD6}"/>
              </a:ext>
            </a:extLst>
          </p:cNvPr>
          <p:cNvSpPr/>
          <p:nvPr/>
        </p:nvSpPr>
        <p:spPr>
          <a:xfrm>
            <a:off x="1039660" y="4538829"/>
            <a:ext cx="2004506" cy="80978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GitHubDesktop</a:t>
            </a:r>
            <a:endParaRPr lang="en-US" dirty="0"/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B318F7D3-E20C-B85B-1116-75AA641FA55D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1293716" y="3956477"/>
            <a:ext cx="570194" cy="80477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7DD2E4FE-C45E-412E-6A30-1EEB1AD5FE07}"/>
              </a:ext>
            </a:extLst>
          </p:cNvPr>
          <p:cNvCxnSpPr>
            <a:cxnSpLocks/>
          </p:cNvCxnSpPr>
          <p:nvPr/>
        </p:nvCxnSpPr>
        <p:spPr>
          <a:xfrm flipV="1">
            <a:off x="3013184" y="3789272"/>
            <a:ext cx="1863693" cy="111517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97E29BE-A416-66A2-B07D-9D84A9318740}"/>
              </a:ext>
            </a:extLst>
          </p:cNvPr>
          <p:cNvSpPr txBox="1"/>
          <p:nvPr/>
        </p:nvSpPr>
        <p:spPr>
          <a:xfrm>
            <a:off x="1502356" y="409340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5D46B5-6F2E-22CD-93D2-A4B06FEDDB56}"/>
              </a:ext>
            </a:extLst>
          </p:cNvPr>
          <p:cNvSpPr txBox="1"/>
          <p:nvPr/>
        </p:nvSpPr>
        <p:spPr>
          <a:xfrm>
            <a:off x="3418258" y="397752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3989770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9B27-B2EE-15BE-EB47-754C2756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01746-B1A5-9E84-2955-1C7F19F9A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94" y="2680972"/>
            <a:ext cx="6180194" cy="2584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FCE85-6175-A249-9565-6674C1BC1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2117"/>
            <a:ext cx="6096000" cy="1197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C4400-51B9-41B7-5399-A9EC32525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1847" y="4237865"/>
            <a:ext cx="4259340" cy="26610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A2F4ED-C779-3CA2-1A73-FF2E2F320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788" y="365125"/>
            <a:ext cx="4846431" cy="2809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41F25-A224-A04A-A3EB-FCFB9B0D7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3091" y="4048840"/>
            <a:ext cx="4836127" cy="2809159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463D35C1-635D-81CA-9073-52FB9C84DA08}"/>
              </a:ext>
            </a:extLst>
          </p:cNvPr>
          <p:cNvSpPr/>
          <p:nvPr/>
        </p:nvSpPr>
        <p:spPr>
          <a:xfrm>
            <a:off x="26139" y="5625022"/>
            <a:ext cx="2213113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needs to be an empty directory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EF82FC6-75C4-D3D1-8373-8BCB28C99CA8}"/>
              </a:ext>
            </a:extLst>
          </p:cNvPr>
          <p:cNvSpPr/>
          <p:nvPr/>
        </p:nvSpPr>
        <p:spPr>
          <a:xfrm>
            <a:off x="4692904" y="2620135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D0CEBA9-7418-558A-920D-E02C2EDAFAC5}"/>
              </a:ext>
            </a:extLst>
          </p:cNvPr>
          <p:cNvSpPr/>
          <p:nvPr/>
        </p:nvSpPr>
        <p:spPr>
          <a:xfrm>
            <a:off x="2078595" y="1487557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Arrow Callout 3">
            <a:extLst>
              <a:ext uri="{FF2B5EF4-FFF2-40B4-BE49-F238E27FC236}">
                <a16:creationId xmlns:a16="http://schemas.microsoft.com/office/drawing/2014/main" id="{2398B04B-096C-DAC1-7723-F10005ECB336}"/>
              </a:ext>
            </a:extLst>
          </p:cNvPr>
          <p:cNvSpPr/>
          <p:nvPr/>
        </p:nvSpPr>
        <p:spPr>
          <a:xfrm>
            <a:off x="885285" y="2674296"/>
            <a:ext cx="2249557" cy="71875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at </a:t>
            </a:r>
            <a:r>
              <a:rPr lang="en-US" dirty="0" err="1"/>
              <a:t>GitHub.com</a:t>
            </a:r>
            <a:endParaRPr lang="en-US" dirty="0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D612EE8F-1000-73CD-0BCC-26277E00CF90}"/>
              </a:ext>
            </a:extLst>
          </p:cNvPr>
          <p:cNvCxnSpPr/>
          <p:nvPr/>
        </p:nvCxnSpPr>
        <p:spPr>
          <a:xfrm rot="16200000" flipH="1">
            <a:off x="4312933" y="3912745"/>
            <a:ext cx="1112030" cy="7100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A89B2AF-EFB0-0736-BE13-8A9DA1AB989C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H="1">
            <a:off x="3848733" y="3065932"/>
            <a:ext cx="3877700" cy="1127208"/>
          </a:xfrm>
          <a:prstGeom prst="curvedConnector4">
            <a:avLst>
              <a:gd name="adj1" fmla="val 32844"/>
              <a:gd name="adj2" fmla="val 120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Arrow Callout 16">
            <a:extLst>
              <a:ext uri="{FF2B5EF4-FFF2-40B4-BE49-F238E27FC236}">
                <a16:creationId xmlns:a16="http://schemas.microsoft.com/office/drawing/2014/main" id="{D753632A-9B33-5FB1-68CC-7633586707CC}"/>
              </a:ext>
            </a:extLst>
          </p:cNvPr>
          <p:cNvSpPr/>
          <p:nvPr/>
        </p:nvSpPr>
        <p:spPr>
          <a:xfrm>
            <a:off x="8594270" y="4546783"/>
            <a:ext cx="3404948" cy="71875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History and you should see your 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08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08574-BC65-4010-A88F-855BB953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7078D-DD1A-4F87-8BE1-D2C0CBC61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blessing did Pres. Eyring leave with his listeners?</a:t>
            </a:r>
          </a:p>
          <a:p>
            <a:r>
              <a:rPr lang="en-US" dirty="0"/>
              <a:t>How does this blessing apply to you?</a:t>
            </a:r>
          </a:p>
          <a:p>
            <a:endParaRPr lang="en-US" dirty="0"/>
          </a:p>
          <a:p>
            <a:r>
              <a:rPr lang="en-US" dirty="0"/>
              <a:t>Why is teamwork important?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2A8285A-3A7E-41A5-A432-E66A8FCC8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165" y="3429000"/>
            <a:ext cx="242583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14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A320-272D-A8F2-F72D-D960CC089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file to local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9D32D-44BC-6CEC-4A95-8B04FE087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12" y="2611556"/>
            <a:ext cx="4089992" cy="3500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2EFEE4-EC53-EA8C-0846-DAC78C845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973" y="4214921"/>
            <a:ext cx="1955800" cy="138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54B78E-BBCC-DDE1-41D6-3E100AB8B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758" y="4711960"/>
            <a:ext cx="5410200" cy="196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75E40A-E9A5-0A72-F08F-3B3C48EF2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464" y="1429098"/>
            <a:ext cx="4064535" cy="293250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CD23930-B190-A31F-4854-0F94C17275EB}"/>
              </a:ext>
            </a:extLst>
          </p:cNvPr>
          <p:cNvGrpSpPr/>
          <p:nvPr/>
        </p:nvGrpSpPr>
        <p:grpSpPr>
          <a:xfrm>
            <a:off x="5039619" y="1969538"/>
            <a:ext cx="1617474" cy="1851622"/>
            <a:chOff x="367690" y="2222143"/>
            <a:chExt cx="1617474" cy="1851622"/>
          </a:xfrm>
        </p:grpSpPr>
        <p:sp>
          <p:nvSpPr>
            <p:cNvPr id="11" name="Process 10">
              <a:extLst>
                <a:ext uri="{FF2B5EF4-FFF2-40B4-BE49-F238E27FC236}">
                  <a16:creationId xmlns:a16="http://schemas.microsoft.com/office/drawing/2014/main" id="{88C34DFA-B363-21AB-42E0-4C6C10A9CDDE}"/>
                </a:ext>
              </a:extLst>
            </p:cNvPr>
            <p:cNvSpPr/>
            <p:nvPr/>
          </p:nvSpPr>
          <p:spPr>
            <a:xfrm>
              <a:off x="367690" y="2222143"/>
              <a:ext cx="848301" cy="1440228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Folder</a:t>
              </a:r>
            </a:p>
          </p:txBody>
        </p:sp>
        <p:sp>
          <p:nvSpPr>
            <p:cNvPr id="12" name="Process 11">
              <a:extLst>
                <a:ext uri="{FF2B5EF4-FFF2-40B4-BE49-F238E27FC236}">
                  <a16:creationId xmlns:a16="http://schemas.microsoft.com/office/drawing/2014/main" id="{D0E97591-33C0-D574-369C-3BFA563089BD}"/>
                </a:ext>
              </a:extLst>
            </p:cNvPr>
            <p:cNvSpPr/>
            <p:nvPr/>
          </p:nvSpPr>
          <p:spPr>
            <a:xfrm>
              <a:off x="367691" y="2513171"/>
              <a:ext cx="1617473" cy="1560594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Card 12">
            <a:extLst>
              <a:ext uri="{FF2B5EF4-FFF2-40B4-BE49-F238E27FC236}">
                <a16:creationId xmlns:a16="http://schemas.microsoft.com/office/drawing/2014/main" id="{DC0BB8F1-FFBA-4134-4B2E-CCD2CA5BC600}"/>
              </a:ext>
            </a:extLst>
          </p:cNvPr>
          <p:cNvSpPr/>
          <p:nvPr/>
        </p:nvSpPr>
        <p:spPr>
          <a:xfrm>
            <a:off x="5412841" y="2383520"/>
            <a:ext cx="1128386" cy="1418408"/>
          </a:xfrm>
          <a:prstGeom prst="flowChartPunchedCar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Reflection.doc</a:t>
            </a:r>
            <a:r>
              <a:rPr lang="en-US" dirty="0"/>
              <a:t>/pdf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F2EDE29-A10B-31CD-6E04-30A9CA2A162A}"/>
              </a:ext>
            </a:extLst>
          </p:cNvPr>
          <p:cNvCxnSpPr>
            <a:cxnSpLocks/>
          </p:cNvCxnSpPr>
          <p:nvPr/>
        </p:nvCxnSpPr>
        <p:spPr>
          <a:xfrm>
            <a:off x="3445565" y="5167483"/>
            <a:ext cx="4055165" cy="78209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F2ED168D-3646-35E5-E909-1B831EA843A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49051" y="4430979"/>
            <a:ext cx="2535963" cy="5320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511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4C80F6-8C24-5444-E7A1-FB0AE6365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0" y="1155814"/>
            <a:ext cx="6172554" cy="3593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FB6BFA-6527-256C-B6E3-11311B80A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490CBD-39CF-6562-A33E-774B060E7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675" y="3616144"/>
            <a:ext cx="3626624" cy="2865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DB99E9-E2E7-7E5A-1E45-405C8B95B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666" y="2156285"/>
            <a:ext cx="6130564" cy="3545901"/>
          </a:xfrm>
          <a:prstGeom prst="rect">
            <a:avLst/>
          </a:prstGeom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E9D2050-86AE-BB09-EE16-B97FB395565D}"/>
              </a:ext>
            </a:extLst>
          </p:cNvPr>
          <p:cNvCxnSpPr>
            <a:cxnSpLocks/>
          </p:cNvCxnSpPr>
          <p:nvPr/>
        </p:nvCxnSpPr>
        <p:spPr>
          <a:xfrm>
            <a:off x="838199" y="3429000"/>
            <a:ext cx="1573700" cy="5002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4632B03-7B80-01AF-304B-CEB461A5CD8A}"/>
              </a:ext>
            </a:extLst>
          </p:cNvPr>
          <p:cNvCxnSpPr>
            <a:cxnSpLocks/>
          </p:cNvCxnSpPr>
          <p:nvPr/>
        </p:nvCxnSpPr>
        <p:spPr>
          <a:xfrm>
            <a:off x="5210697" y="2166766"/>
            <a:ext cx="5629584" cy="146314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1FEB6B44-12EB-68D1-1F91-219685522725}"/>
              </a:ext>
            </a:extLst>
          </p:cNvPr>
          <p:cNvSpPr/>
          <p:nvPr/>
        </p:nvSpPr>
        <p:spPr>
          <a:xfrm rot="16200000">
            <a:off x="10132117" y="1804908"/>
            <a:ext cx="1416328" cy="87942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F94304B1-33CE-A44B-4273-2A974D979B00}"/>
              </a:ext>
            </a:extLst>
          </p:cNvPr>
          <p:cNvSpPr/>
          <p:nvPr/>
        </p:nvSpPr>
        <p:spPr>
          <a:xfrm>
            <a:off x="10145086" y="207465"/>
            <a:ext cx="1390389" cy="1302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08694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354B-3343-4C49-848A-43FA0756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Influence Model (MIM)</a:t>
            </a:r>
          </a:p>
        </p:txBody>
      </p:sp>
      <p:pic>
        <p:nvPicPr>
          <p:cNvPr id="10" name="Content Placeholder 9" descr="A picture containing device, drawing&#10;&#10;Description automatically generated">
            <a:extLst>
              <a:ext uri="{FF2B5EF4-FFF2-40B4-BE49-F238E27FC236}">
                <a16:creationId xmlns:a16="http://schemas.microsoft.com/office/drawing/2014/main" id="{D118E82F-95FC-4775-8A2E-06FB2541A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19" y="1825625"/>
            <a:ext cx="8819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84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0B8F6-1611-40CA-BCD0-B69E0F5D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Influence Model (MIM)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BD0442-9A8C-46CF-AB4C-880F42393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62075"/>
            <a:ext cx="8924925" cy="413385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8ECBF7-306C-E29D-50ED-A70FB79A9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450" y="1874837"/>
            <a:ext cx="3384550" cy="3108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9067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9A8C5-371D-4CC9-A5D2-3AAA081A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Quotes from Teamwork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CA00C-78BB-438C-92CB-6F3CFA69A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“A study of any field or discipline, when taken seriously, can </a:t>
            </a:r>
            <a:r>
              <a:rPr lang="en-US" b="1" dirty="0"/>
              <a:t>yield positive benefits to anyone's employment or life skills</a:t>
            </a:r>
            <a:r>
              <a:rPr lang="en-US" dirty="0"/>
              <a:t>.  Learning something new, assuming that it is correct or good information, will always positively impact a person.” Sigler</a:t>
            </a:r>
          </a:p>
          <a:p>
            <a:r>
              <a:rPr lang="en-US" dirty="0"/>
              <a:t>Ms. Elisabeth Kasson's states that all </a:t>
            </a:r>
            <a:r>
              <a:rPr lang="en-US" b="1" dirty="0"/>
              <a:t>the soft skills depend on how well we communicate </a:t>
            </a:r>
            <a:r>
              <a:rPr lang="en-US" dirty="0"/>
              <a:t>with others, and having the teamwork soft skill will help us to full fill the clients and companies needs; she also states on her article that having the teamwork skill will help us to communicate effectively in order to learn how to solve problems as a team. – Varela</a:t>
            </a:r>
          </a:p>
          <a:p>
            <a:r>
              <a:rPr lang="en-US" dirty="0"/>
              <a:t>If you can </a:t>
            </a:r>
            <a:r>
              <a:rPr lang="en-US" b="1" dirty="0"/>
              <a:t>not trust the others on your team to do their jobs</a:t>
            </a:r>
            <a:r>
              <a:rPr lang="en-US" dirty="0"/>
              <a:t>, your own job can not be accomplished safely nor effectively. – Whitter</a:t>
            </a:r>
          </a:p>
          <a:p>
            <a:r>
              <a:rPr lang="en-US" dirty="0"/>
              <a:t>I do believe that teamwork is </a:t>
            </a:r>
            <a:r>
              <a:rPr lang="en-US" b="1" dirty="0"/>
              <a:t>one of the most important skills </a:t>
            </a:r>
            <a:r>
              <a:rPr lang="en-US" dirty="0"/>
              <a:t>to have in our day and age. – </a:t>
            </a:r>
            <a:r>
              <a:rPr lang="en-US" dirty="0" err="1"/>
              <a:t>Mckinney</a:t>
            </a:r>
            <a:endParaRPr lang="en-US" dirty="0"/>
          </a:p>
          <a:p>
            <a:r>
              <a:rPr lang="en-US" b="1" dirty="0"/>
              <a:t>Teamwork</a:t>
            </a:r>
            <a:r>
              <a:rPr lang="en-US" dirty="0"/>
              <a:t> is one of the best things.  Not only does is show great results but some of my best times that I look back on came from being on some sort of team and working together to reach something greater and being able to celebrate that accomplishment together.  </a:t>
            </a:r>
          </a:p>
          <a:p>
            <a:r>
              <a:rPr lang="en-US" dirty="0">
                <a:effectLst/>
                <a:latin typeface="inherit"/>
              </a:rPr>
              <a:t>Imagine writing a piece of software like Photoshop by yourself.  - McConkie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82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3FC48-468F-4AC7-B2F5-F1BC8517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lines of code can you program in your lifetime?</a:t>
            </a:r>
          </a:p>
        </p:txBody>
      </p:sp>
      <p:pic>
        <p:nvPicPr>
          <p:cNvPr id="4" name="248 Google runs on 2 billion lines of code">
            <a:hlinkClick r:id="" action="ppaction://media"/>
            <a:extLst>
              <a:ext uri="{FF2B5EF4-FFF2-40B4-BE49-F238E27FC236}">
                <a16:creationId xmlns:a16="http://schemas.microsoft.com/office/drawing/2014/main" id="{E2D614DF-01BE-4E75-8B61-284D0A28BF05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113" y="2368550"/>
            <a:ext cx="4351337" cy="32639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4E91D-EBE3-41C6-9F98-CC4BA05657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Average programmer code 3-10 lines per hour</a:t>
            </a:r>
          </a:p>
          <a:p>
            <a:r>
              <a:rPr lang="en-US" dirty="0"/>
              <a:t>There are 2000 working hours in a year (52 weeks -2 vacation * 40 </a:t>
            </a:r>
            <a:r>
              <a:rPr lang="en-US" dirty="0" err="1"/>
              <a:t>hr</a:t>
            </a:r>
            <a:r>
              <a:rPr lang="en-US" dirty="0"/>
              <a:t>/</a:t>
            </a:r>
            <a:r>
              <a:rPr lang="en-US" dirty="0" err="1"/>
              <a:t>wk</a:t>
            </a:r>
            <a:r>
              <a:rPr lang="en-US" dirty="0"/>
              <a:t>)</a:t>
            </a:r>
          </a:p>
          <a:p>
            <a:r>
              <a:rPr lang="en-US" dirty="0"/>
              <a:t>From </a:t>
            </a:r>
            <a:r>
              <a:rPr lang="en-US"/>
              <a:t>age 25-65 </a:t>
            </a:r>
            <a:r>
              <a:rPr lang="en-US" dirty="0"/>
              <a:t>is 40 years</a:t>
            </a:r>
          </a:p>
          <a:p>
            <a:r>
              <a:rPr lang="en-US" dirty="0"/>
              <a:t>How many lifetimes does it take to write these programs?</a:t>
            </a:r>
          </a:p>
          <a:p>
            <a:r>
              <a:rPr lang="en-US" dirty="0"/>
              <a:t>And with a team? </a:t>
            </a:r>
          </a:p>
          <a:p>
            <a:r>
              <a:rPr lang="en-US" dirty="0"/>
              <a:t>Will the market wait for a lifetime?</a:t>
            </a:r>
          </a:p>
        </p:txBody>
      </p:sp>
    </p:spTree>
    <p:extLst>
      <p:ext uri="{BB962C8B-B14F-4D97-AF65-F5344CB8AC3E}">
        <p14:creationId xmlns:p14="http://schemas.microsoft.com/office/powerpoint/2010/main" val="171825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02DB8-EF36-4066-B6B6-6FDB9A97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 change of thought…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2ECDB-1B5A-43EC-B304-67476C528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team can provide better </a:t>
            </a:r>
            <a:r>
              <a:rPr lang="en-US" b="1" dirty="0"/>
              <a:t>efficiency</a:t>
            </a:r>
            <a:r>
              <a:rPr lang="en-US" dirty="0"/>
              <a:t> in the workplace.</a:t>
            </a:r>
          </a:p>
          <a:p>
            <a:r>
              <a:rPr lang="en-US" dirty="0"/>
              <a:t>In my past, teamwork has always been a negative thing. For me it meant that I would be doing the work of four people while everybody else in the team got an 'A' for doing nothing. I now am </a:t>
            </a:r>
            <a:r>
              <a:rPr lang="en-US" b="1" dirty="0"/>
              <a:t>excited to work with a team </a:t>
            </a:r>
            <a:r>
              <a:rPr lang="en-US" dirty="0"/>
              <a:t>who each person wants to put in their work. </a:t>
            </a:r>
          </a:p>
          <a:p>
            <a:r>
              <a:rPr lang="en-US" dirty="0"/>
              <a:t>The way my </a:t>
            </a:r>
            <a:r>
              <a:rPr lang="en-US" b="1" dirty="0"/>
              <a:t>mindset</a:t>
            </a:r>
            <a:r>
              <a:rPr lang="en-US" dirty="0"/>
              <a:t> has changed on the concept of teamwork is that it's become less of a nuisance and more of a way to learn how to better communicate and learn more from others.</a:t>
            </a:r>
          </a:p>
          <a:p>
            <a:r>
              <a:rPr lang="en-US" dirty="0"/>
              <a:t>Before this class teamwork, to me, was just a word used to describe when a bunch of people got together and worked. Now I see it as a </a:t>
            </a:r>
            <a:r>
              <a:rPr lang="en-US" b="1" dirty="0"/>
              <a:t>tool</a:t>
            </a:r>
            <a:r>
              <a:rPr lang="en-US" dirty="0"/>
              <a:t>. A tool that when utilized properly can turn a mountain of work into a small hill of effort. Teamwork is about cooperating with each other, not working on your piece and ignoring everyone else.</a:t>
            </a:r>
          </a:p>
          <a:p>
            <a:r>
              <a:rPr lang="en-US" dirty="0"/>
              <a:t>Often when working in a team we tend to focus on the easier issues at hand, probably because these issues are things we are </a:t>
            </a:r>
            <a:r>
              <a:rPr lang="en-US" b="1" dirty="0"/>
              <a:t>comfortable</a:t>
            </a:r>
            <a:r>
              <a:rPr lang="en-US" dirty="0"/>
              <a:t> speaking on. </a:t>
            </a:r>
          </a:p>
          <a:p>
            <a:r>
              <a:rPr lang="en-US" dirty="0"/>
              <a:t>I definitely realize and see that there are a </a:t>
            </a:r>
            <a:r>
              <a:rPr lang="en-US" b="1" dirty="0"/>
              <a:t>lot of aspects involved in teamwork</a:t>
            </a:r>
            <a:r>
              <a:rPr lang="en-US" dirty="0"/>
              <a:t>. There are so many determinants that go into how a team is affected. It made me realize especially how my attitude, behavior, and mindset is when I am working in a team myself.</a:t>
            </a:r>
          </a:p>
        </p:txBody>
      </p:sp>
    </p:spTree>
    <p:extLst>
      <p:ext uri="{BB962C8B-B14F-4D97-AF65-F5344CB8AC3E}">
        <p14:creationId xmlns:p14="http://schemas.microsoft.com/office/powerpoint/2010/main" val="2455657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F45B-4FDD-432C-AB4D-9BB41E60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sz="2800"/>
              <a:t>Review of </a:t>
            </a:r>
            <a:r>
              <a:rPr lang="en-US" sz="2800" err="1"/>
              <a:t>Demer’s</a:t>
            </a:r>
            <a:br>
              <a:rPr lang="en-US" sz="2800"/>
            </a:br>
            <a:r>
              <a:rPr lang="en-US" sz="2800"/>
              <a:t>7 Ways to Build Influence in the Workplace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770B0-F9F3-4932-88A1-28967A01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1400"/>
              <a:t>Influence is power</a:t>
            </a:r>
          </a:p>
          <a:p>
            <a:r>
              <a:rPr lang="en-US" sz="1400"/>
              <a:t>Influence has countless advantages, but gaining that influence, like learning a skill, takes time and effort.</a:t>
            </a:r>
          </a:p>
          <a:p>
            <a:r>
              <a:rPr lang="en-US" sz="1400"/>
              <a:t>7 Ways to Build Influence in the Workplace</a:t>
            </a:r>
          </a:p>
          <a:p>
            <a:pPr lvl="1"/>
            <a:r>
              <a:rPr lang="en-US" sz="1400"/>
              <a:t>1. Build Trust With Your Co-Workers.	</a:t>
            </a:r>
          </a:p>
          <a:p>
            <a:pPr lvl="1"/>
            <a:r>
              <a:rPr lang="en-US" sz="1400"/>
              <a:t>2. Cultivate Reliability Through Consistency</a:t>
            </a:r>
          </a:p>
          <a:p>
            <a:pPr lvl="1"/>
            <a:r>
              <a:rPr lang="en-US" sz="1400"/>
              <a:t>3. Be Assertive, Not Aggressive.</a:t>
            </a:r>
          </a:p>
          <a:p>
            <a:pPr lvl="1"/>
            <a:r>
              <a:rPr lang="en-US" sz="1400"/>
              <a:t>4. Be Flexible.</a:t>
            </a:r>
          </a:p>
          <a:p>
            <a:pPr lvl="1"/>
            <a:r>
              <a:rPr lang="en-US" sz="1400"/>
              <a:t>5. Be Personal.</a:t>
            </a:r>
          </a:p>
          <a:p>
            <a:pPr lvl="1"/>
            <a:r>
              <a:rPr lang="en-US" sz="1400"/>
              <a:t>6. Focus on Actions Rather Than Argument.</a:t>
            </a:r>
          </a:p>
          <a:p>
            <a:pPr lvl="1"/>
            <a:r>
              <a:rPr lang="en-US" sz="1400"/>
              <a:t>7. Listen to Others.</a:t>
            </a:r>
          </a:p>
        </p:txBody>
      </p:sp>
      <p:pic>
        <p:nvPicPr>
          <p:cNvPr id="1026" name="Picture 2" descr="7 Ways to Build Influence in the Workplace | Inc.com">
            <a:extLst>
              <a:ext uri="{FF2B5EF4-FFF2-40B4-BE49-F238E27FC236}">
                <a16:creationId xmlns:a16="http://schemas.microsoft.com/office/drawing/2014/main" id="{EEAEB3D8-38E7-2177-4F4A-4E8B845C7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1" r="12630" b="2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171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</TotalTime>
  <Words>1229</Words>
  <Application>Microsoft Office PowerPoint</Application>
  <PresentationFormat>Widescreen</PresentationFormat>
  <Paragraphs>145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inherit</vt:lpstr>
      <vt:lpstr>Office Theme</vt:lpstr>
      <vt:lpstr>CSE 170 Technical Teamwork</vt:lpstr>
      <vt:lpstr>Overview</vt:lpstr>
      <vt:lpstr>Review </vt:lpstr>
      <vt:lpstr>Multidimensional Influence Model (MIM)</vt:lpstr>
      <vt:lpstr>Multidimensional Influence Model (MIM)</vt:lpstr>
      <vt:lpstr>Quotes from Teamwork</vt:lpstr>
      <vt:lpstr>How many lines of code can you program in your lifetime?</vt:lpstr>
      <vt:lpstr>Teamwork change of thought…</vt:lpstr>
      <vt:lpstr>Review of Demer’s 7 Ways to Build Influence in the Workplace</vt:lpstr>
      <vt:lpstr>Influencers…</vt:lpstr>
      <vt:lpstr>Review of Curtis’s Everyone Has Influence</vt:lpstr>
      <vt:lpstr>The Meaning of Influence</vt:lpstr>
      <vt:lpstr>PowerPoint Presentation</vt:lpstr>
      <vt:lpstr>PowerPoint Presentation</vt:lpstr>
      <vt:lpstr>Next Class period</vt:lpstr>
      <vt:lpstr>PowerPoint Presentation</vt:lpstr>
      <vt:lpstr>Class Time</vt:lpstr>
      <vt:lpstr>Influence</vt:lpstr>
      <vt:lpstr>Compare and Contrast</vt:lpstr>
      <vt:lpstr>New way of submitting homework</vt:lpstr>
      <vt:lpstr>GitHub</vt:lpstr>
      <vt:lpstr>Create a GitHub Account </vt:lpstr>
      <vt:lpstr>PowerPoint Presentation</vt:lpstr>
      <vt:lpstr>Create Repository</vt:lpstr>
      <vt:lpstr>Create an index.html</vt:lpstr>
      <vt:lpstr>Publish repository</vt:lpstr>
      <vt:lpstr>Publish GitHub Pages</vt:lpstr>
      <vt:lpstr>New way of submitting homework</vt:lpstr>
      <vt:lpstr>GitHub Desktop Application</vt:lpstr>
      <vt:lpstr>Adding file to local</vt:lpstr>
      <vt:lpstr>Commit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170 Technical Teamwork</dc:title>
  <dc:creator>Clements, William</dc:creator>
  <cp:lastModifiedBy>William</cp:lastModifiedBy>
  <cp:revision>1</cp:revision>
  <dcterms:created xsi:type="dcterms:W3CDTF">2022-04-19T19:18:14Z</dcterms:created>
  <dcterms:modified xsi:type="dcterms:W3CDTF">2022-09-21T18:41:50Z</dcterms:modified>
</cp:coreProperties>
</file>